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349" r:id="rId3"/>
    <p:sldId id="350" r:id="rId4"/>
    <p:sldId id="352" r:id="rId5"/>
    <p:sldId id="351" r:id="rId6"/>
    <p:sldId id="354" r:id="rId7"/>
    <p:sldId id="355" r:id="rId8"/>
    <p:sldId id="353" r:id="rId9"/>
    <p:sldId id="357" r:id="rId10"/>
    <p:sldId id="358" r:id="rId11"/>
    <p:sldId id="360" r:id="rId12"/>
    <p:sldId id="361" r:id="rId13"/>
    <p:sldId id="362" r:id="rId14"/>
    <p:sldId id="359" r:id="rId15"/>
    <p:sldId id="363" r:id="rId16"/>
    <p:sldId id="365" r:id="rId17"/>
    <p:sldId id="366" r:id="rId18"/>
    <p:sldId id="364" r:id="rId19"/>
    <p:sldId id="368" r:id="rId20"/>
    <p:sldId id="369" r:id="rId21"/>
    <p:sldId id="370" r:id="rId22"/>
    <p:sldId id="367" r:id="rId23"/>
    <p:sldId id="372" r:id="rId24"/>
    <p:sldId id="373" r:id="rId25"/>
    <p:sldId id="374" r:id="rId26"/>
    <p:sldId id="371" r:id="rId27"/>
    <p:sldId id="376" r:id="rId28"/>
    <p:sldId id="377" r:id="rId29"/>
    <p:sldId id="378" r:id="rId30"/>
    <p:sldId id="375" r:id="rId31"/>
    <p:sldId id="380" r:id="rId32"/>
    <p:sldId id="379" r:id="rId33"/>
    <p:sldId id="382" r:id="rId34"/>
    <p:sldId id="383" r:id="rId35"/>
    <p:sldId id="381" r:id="rId36"/>
    <p:sldId id="385" r:id="rId37"/>
    <p:sldId id="386" r:id="rId38"/>
    <p:sldId id="384" r:id="rId39"/>
    <p:sldId id="388" r:id="rId40"/>
    <p:sldId id="387" r:id="rId41"/>
    <p:sldId id="390" r:id="rId42"/>
    <p:sldId id="391" r:id="rId43"/>
    <p:sldId id="389" r:id="rId44"/>
    <p:sldId id="393" r:id="rId45"/>
    <p:sldId id="394" r:id="rId46"/>
    <p:sldId id="395" r:id="rId47"/>
    <p:sldId id="39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napToObjects="1">
      <p:cViewPr varScale="1">
        <p:scale>
          <a:sx n="84" d="100"/>
          <a:sy n="84" d="100"/>
        </p:scale>
        <p:origin x="145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74C28-EA1A-4E3E-A020-1D209256F143}"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n-US"/>
        </a:p>
      </dgm:t>
    </dgm:pt>
    <dgm:pt modelId="{52443A42-078E-4419-AE2A-4DD7AEC0187B}">
      <dgm:prSet phldrT="[Text]" custT="1">
        <dgm:style>
          <a:lnRef idx="0">
            <a:schemeClr val="dk1"/>
          </a:lnRef>
          <a:fillRef idx="3">
            <a:schemeClr val="dk1"/>
          </a:fillRef>
          <a:effectRef idx="3">
            <a:schemeClr val="dk1"/>
          </a:effectRef>
          <a:fontRef idx="minor">
            <a:schemeClr val="lt1"/>
          </a:fontRef>
        </dgm:style>
      </dgm:prSet>
      <dgm:spPr/>
      <dgm:t>
        <a:bodyPr/>
        <a:lstStyle/>
        <a:p>
          <a:r>
            <a:rPr lang="en-US" sz="1600" b="1" dirty="0"/>
            <a:t>Smells</a:t>
          </a:r>
        </a:p>
      </dgm:t>
    </dgm:pt>
    <dgm:pt modelId="{D765BD08-E6F8-4452-814F-ECC3BE7DC6D7}" type="parTrans" cxnId="{09C4D877-7C2E-402B-831F-79AE5B9F1334}">
      <dgm:prSet/>
      <dgm:spPr/>
      <dgm:t>
        <a:bodyPr/>
        <a:lstStyle/>
        <a:p>
          <a:endParaRPr lang="en-US" sz="800" b="1"/>
        </a:p>
      </dgm:t>
    </dgm:pt>
    <dgm:pt modelId="{3C48771A-D78D-4AB3-B55A-D17CAB447155}" type="sibTrans" cxnId="{09C4D877-7C2E-402B-831F-79AE5B9F1334}">
      <dgm:prSet/>
      <dgm:spPr/>
      <dgm:t>
        <a:bodyPr/>
        <a:lstStyle/>
        <a:p>
          <a:endParaRPr lang="en-US" sz="800" b="1"/>
        </a:p>
      </dgm:t>
    </dgm:pt>
    <dgm:pt modelId="{426DD325-8C5B-4F3A-99F5-D40188BC6DAD}">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900" b="1" dirty="0"/>
            <a:t>Bloaters</a:t>
          </a:r>
        </a:p>
      </dgm:t>
    </dgm:pt>
    <dgm:pt modelId="{EE88C1F6-EF7C-4953-AC3F-869BABECCBCC}" type="parTrans" cxnId="{F7CD4F51-B00B-4A0C-B7BE-2B4BB249F9C4}">
      <dgm:prSet custT="1"/>
      <dgm:spPr/>
      <dgm:t>
        <a:bodyPr/>
        <a:lstStyle/>
        <a:p>
          <a:endParaRPr lang="en-US" sz="800" b="1"/>
        </a:p>
      </dgm:t>
    </dgm:pt>
    <dgm:pt modelId="{58B4B313-01DF-469F-AA3F-CA17C9985BB6}" type="sibTrans" cxnId="{F7CD4F51-B00B-4A0C-B7BE-2B4BB249F9C4}">
      <dgm:prSet/>
      <dgm:spPr/>
      <dgm:t>
        <a:bodyPr/>
        <a:lstStyle/>
        <a:p>
          <a:endParaRPr lang="en-US" sz="800" b="1"/>
        </a:p>
      </dgm:t>
    </dgm:pt>
    <dgm:pt modelId="{B4E7DC38-FA62-4145-B2E7-B56D2E42116F}">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900" b="1" dirty="0"/>
            <a:t>Change Preventers</a:t>
          </a:r>
        </a:p>
      </dgm:t>
    </dgm:pt>
    <dgm:pt modelId="{2A9B6AE0-A4A0-4EC7-BB62-420AE3BD1859}" type="parTrans" cxnId="{90F882C9-4494-4C74-9973-54AA20AAB32D}">
      <dgm:prSet custT="1"/>
      <dgm:spPr/>
      <dgm:t>
        <a:bodyPr/>
        <a:lstStyle/>
        <a:p>
          <a:endParaRPr lang="en-US" sz="800" b="1"/>
        </a:p>
      </dgm:t>
    </dgm:pt>
    <dgm:pt modelId="{35376886-7BD6-4DEB-9CE8-FD34A7723919}" type="sibTrans" cxnId="{90F882C9-4494-4C74-9973-54AA20AAB32D}">
      <dgm:prSet/>
      <dgm:spPr/>
      <dgm:t>
        <a:bodyPr/>
        <a:lstStyle/>
        <a:p>
          <a:endParaRPr lang="en-US" sz="800" b="1"/>
        </a:p>
      </dgm:t>
    </dgm:pt>
    <dgm:pt modelId="{07278645-640A-4C86-AA83-25B96B7C0E9E}">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800" b="1" dirty="0"/>
            <a:t>Divergent Change</a:t>
          </a:r>
        </a:p>
      </dgm:t>
    </dgm:pt>
    <dgm:pt modelId="{3568B646-1113-4C92-8F2B-5D9E76ACAFE1}" type="parTrans" cxnId="{8B9CF087-6B11-4AA1-998E-5AA6490006D2}">
      <dgm:prSet custT="1"/>
      <dgm:spPr/>
      <dgm:t>
        <a:bodyPr/>
        <a:lstStyle/>
        <a:p>
          <a:endParaRPr lang="en-US" sz="800" b="1"/>
        </a:p>
      </dgm:t>
    </dgm:pt>
    <dgm:pt modelId="{68C821AF-AABD-463D-ACEE-CAE8A912AC7B}" type="sibTrans" cxnId="{8B9CF087-6B11-4AA1-998E-5AA6490006D2}">
      <dgm:prSet/>
      <dgm:spPr/>
      <dgm:t>
        <a:bodyPr/>
        <a:lstStyle/>
        <a:p>
          <a:endParaRPr lang="en-US" sz="800" b="1"/>
        </a:p>
      </dgm:t>
    </dgm:pt>
    <dgm:pt modelId="{97F12959-CC6F-4448-A3E7-DA2D03E862A2}">
      <dgm:prSet custT="1">
        <dgm:style>
          <a:lnRef idx="0">
            <a:schemeClr val="accent1"/>
          </a:lnRef>
          <a:fillRef idx="3">
            <a:schemeClr val="accent1"/>
          </a:fillRef>
          <a:effectRef idx="3">
            <a:schemeClr val="accent1"/>
          </a:effectRef>
          <a:fontRef idx="minor">
            <a:schemeClr val="lt1"/>
          </a:fontRef>
        </dgm:style>
      </dgm:prSet>
      <dgm:spPr/>
      <dgm:t>
        <a:bodyPr/>
        <a:lstStyle/>
        <a:p>
          <a:r>
            <a:rPr lang="en-US" sz="900" b="1" dirty="0"/>
            <a:t>OO Abusers</a:t>
          </a:r>
        </a:p>
      </dgm:t>
    </dgm:pt>
    <dgm:pt modelId="{BC31ED08-1071-485B-A2FA-490BB95BB516}" type="parTrans" cxnId="{B1F9D232-2000-4155-90E0-1E590EA4D9E3}">
      <dgm:prSet custT="1"/>
      <dgm:spPr/>
      <dgm:t>
        <a:bodyPr/>
        <a:lstStyle/>
        <a:p>
          <a:endParaRPr lang="en-US" sz="800" b="1"/>
        </a:p>
      </dgm:t>
    </dgm:pt>
    <dgm:pt modelId="{84A8B351-4C94-4766-A4E2-1E948BB84D59}" type="sibTrans" cxnId="{B1F9D232-2000-4155-90E0-1E590EA4D9E3}">
      <dgm:prSet/>
      <dgm:spPr/>
      <dgm:t>
        <a:bodyPr/>
        <a:lstStyle/>
        <a:p>
          <a:endParaRPr lang="en-US" sz="800" b="1"/>
        </a:p>
      </dgm:t>
    </dgm:pt>
    <dgm:pt modelId="{94890095-9BD4-411C-BE67-766C3D3F720A}">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b="1" dirty="0"/>
            <a:t>Long Method</a:t>
          </a:r>
        </a:p>
      </dgm:t>
    </dgm:pt>
    <dgm:pt modelId="{82CDB1EA-073F-45E2-84D6-A32EA28EB2D4}" type="parTrans" cxnId="{F7FC1266-DBB7-4C87-868E-0A1A64C6E757}">
      <dgm:prSet custT="1"/>
      <dgm:spPr/>
      <dgm:t>
        <a:bodyPr/>
        <a:lstStyle/>
        <a:p>
          <a:endParaRPr lang="en-US" sz="800" b="1"/>
        </a:p>
      </dgm:t>
    </dgm:pt>
    <dgm:pt modelId="{7A089909-55AF-4E0E-A680-DABB85CB7CCE}" type="sibTrans" cxnId="{F7FC1266-DBB7-4C87-868E-0A1A64C6E757}">
      <dgm:prSet/>
      <dgm:spPr/>
      <dgm:t>
        <a:bodyPr/>
        <a:lstStyle/>
        <a:p>
          <a:endParaRPr lang="en-US" sz="800" b="1"/>
        </a:p>
      </dgm:t>
    </dgm:pt>
    <dgm:pt modelId="{AE83E889-A143-47BD-AD63-93261AE3FA4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b="1" dirty="0"/>
            <a:t>Large Class</a:t>
          </a:r>
        </a:p>
      </dgm:t>
    </dgm:pt>
    <dgm:pt modelId="{DA134052-5EAE-4C01-A978-130655137C83}" type="parTrans" cxnId="{AF93C6BF-51F3-446E-AEEB-0F2F7415B34C}">
      <dgm:prSet custT="1"/>
      <dgm:spPr/>
      <dgm:t>
        <a:bodyPr/>
        <a:lstStyle/>
        <a:p>
          <a:endParaRPr lang="en-US" sz="800" b="1"/>
        </a:p>
      </dgm:t>
    </dgm:pt>
    <dgm:pt modelId="{1F78549B-FF21-49AB-AD6C-D7336525F0FD}" type="sibTrans" cxnId="{AF93C6BF-51F3-446E-AEEB-0F2F7415B34C}">
      <dgm:prSet/>
      <dgm:spPr/>
      <dgm:t>
        <a:bodyPr/>
        <a:lstStyle/>
        <a:p>
          <a:endParaRPr lang="en-US" sz="800" b="1"/>
        </a:p>
      </dgm:t>
    </dgm:pt>
    <dgm:pt modelId="{AC2A6CCF-A7C4-4F64-8A9B-D8CE6477B00F}">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b="1" dirty="0"/>
            <a:t>Primitive Obsession</a:t>
          </a:r>
        </a:p>
      </dgm:t>
    </dgm:pt>
    <dgm:pt modelId="{EC0A6482-D3B4-4F01-B4BE-9931F1DD0EC4}" type="parTrans" cxnId="{C387F682-E189-4496-AE19-445231BD2D69}">
      <dgm:prSet custT="1"/>
      <dgm:spPr/>
      <dgm:t>
        <a:bodyPr/>
        <a:lstStyle/>
        <a:p>
          <a:endParaRPr lang="en-US" sz="800" b="1"/>
        </a:p>
      </dgm:t>
    </dgm:pt>
    <dgm:pt modelId="{6EFFEF83-88CC-4977-8334-C68A0827A409}" type="sibTrans" cxnId="{C387F682-E189-4496-AE19-445231BD2D69}">
      <dgm:prSet/>
      <dgm:spPr/>
      <dgm:t>
        <a:bodyPr/>
        <a:lstStyle/>
        <a:p>
          <a:endParaRPr lang="en-US" sz="800" b="1"/>
        </a:p>
      </dgm:t>
    </dgm:pt>
    <dgm:pt modelId="{B5C23A00-BE48-49C9-B35F-ABC544C6D69B}">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b="1" dirty="0"/>
            <a:t>Long Parameter List</a:t>
          </a:r>
        </a:p>
      </dgm:t>
    </dgm:pt>
    <dgm:pt modelId="{52B75EB1-A9B5-4646-8C3F-BAF095839FEC}" type="parTrans" cxnId="{5A5C325A-C475-4451-9A2E-B6BF1BFDAE00}">
      <dgm:prSet custT="1"/>
      <dgm:spPr/>
      <dgm:t>
        <a:bodyPr/>
        <a:lstStyle/>
        <a:p>
          <a:endParaRPr lang="en-US" sz="800" b="1"/>
        </a:p>
      </dgm:t>
    </dgm:pt>
    <dgm:pt modelId="{A5FDF9C7-3C31-4E66-889F-7672C268150D}" type="sibTrans" cxnId="{5A5C325A-C475-4451-9A2E-B6BF1BFDAE00}">
      <dgm:prSet/>
      <dgm:spPr/>
      <dgm:t>
        <a:bodyPr/>
        <a:lstStyle/>
        <a:p>
          <a:endParaRPr lang="en-US" sz="800" b="1"/>
        </a:p>
      </dgm:t>
    </dgm:pt>
    <dgm:pt modelId="{6D661356-9DC1-4077-A55F-4CBEEFA09B6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b="1" dirty="0"/>
            <a:t>Data Clumps</a:t>
          </a:r>
        </a:p>
      </dgm:t>
    </dgm:pt>
    <dgm:pt modelId="{98408E20-B83A-432D-8F98-71A0CCD540A6}" type="parTrans" cxnId="{1DDBEA5D-68AB-4B02-94B1-90EB5D8F7D48}">
      <dgm:prSet custT="1"/>
      <dgm:spPr/>
      <dgm:t>
        <a:bodyPr/>
        <a:lstStyle/>
        <a:p>
          <a:endParaRPr lang="en-US" sz="800" b="1"/>
        </a:p>
      </dgm:t>
    </dgm:pt>
    <dgm:pt modelId="{56C79072-2329-4361-A47B-37BB4A9B5015}" type="sibTrans" cxnId="{1DDBEA5D-68AB-4B02-94B1-90EB5D8F7D48}">
      <dgm:prSet/>
      <dgm:spPr/>
      <dgm:t>
        <a:bodyPr/>
        <a:lstStyle/>
        <a:p>
          <a:endParaRPr lang="en-US" sz="800" b="1"/>
        </a:p>
      </dgm:t>
    </dgm:pt>
    <dgm:pt modelId="{63CEDFA7-9BD3-4CE6-AD15-F5968890EFED}">
      <dgm:prSet custT="1"/>
      <dgm:spPr/>
      <dgm:t>
        <a:bodyPr/>
        <a:lstStyle/>
        <a:p>
          <a:r>
            <a:rPr lang="en-US" sz="800" b="1" dirty="0"/>
            <a:t>Switch Statements</a:t>
          </a:r>
        </a:p>
      </dgm:t>
    </dgm:pt>
    <dgm:pt modelId="{F56836BB-0180-4AAA-ABA9-DF3779F36A85}" type="parTrans" cxnId="{CD72073E-A33B-4EFC-A516-4D5929C5A36E}">
      <dgm:prSet custT="1"/>
      <dgm:spPr/>
      <dgm:t>
        <a:bodyPr/>
        <a:lstStyle/>
        <a:p>
          <a:endParaRPr lang="en-US" sz="800" b="1"/>
        </a:p>
      </dgm:t>
    </dgm:pt>
    <dgm:pt modelId="{ABAFE024-EA8D-4A9A-B51E-A96FDB65AB56}" type="sibTrans" cxnId="{CD72073E-A33B-4EFC-A516-4D5929C5A36E}">
      <dgm:prSet/>
      <dgm:spPr/>
      <dgm:t>
        <a:bodyPr/>
        <a:lstStyle/>
        <a:p>
          <a:endParaRPr lang="en-US" sz="800" b="1"/>
        </a:p>
      </dgm:t>
    </dgm:pt>
    <dgm:pt modelId="{5229485D-43F1-42DA-B42F-F5292174EB31}">
      <dgm:prSet custT="1"/>
      <dgm:spPr/>
      <dgm:t>
        <a:bodyPr/>
        <a:lstStyle/>
        <a:p>
          <a:r>
            <a:rPr lang="en-US" sz="800" b="1" dirty="0"/>
            <a:t>Temporary Field</a:t>
          </a:r>
        </a:p>
      </dgm:t>
    </dgm:pt>
    <dgm:pt modelId="{DE478FBE-322C-46C2-B503-301E305BE615}" type="parTrans" cxnId="{6CC124AB-C8DC-4BDA-9644-4E8078F3B343}">
      <dgm:prSet custT="1"/>
      <dgm:spPr/>
      <dgm:t>
        <a:bodyPr/>
        <a:lstStyle/>
        <a:p>
          <a:endParaRPr lang="en-US" sz="800" b="1"/>
        </a:p>
      </dgm:t>
    </dgm:pt>
    <dgm:pt modelId="{35EEF39A-BCD1-4DE2-8539-31682785D83F}" type="sibTrans" cxnId="{6CC124AB-C8DC-4BDA-9644-4E8078F3B343}">
      <dgm:prSet/>
      <dgm:spPr/>
      <dgm:t>
        <a:bodyPr/>
        <a:lstStyle/>
        <a:p>
          <a:endParaRPr lang="en-US" sz="800" b="1"/>
        </a:p>
      </dgm:t>
    </dgm:pt>
    <dgm:pt modelId="{D7E30C87-769F-4B95-A1E4-C560EF66BA2F}">
      <dgm:prSet custT="1"/>
      <dgm:spPr/>
      <dgm:t>
        <a:bodyPr/>
        <a:lstStyle/>
        <a:p>
          <a:r>
            <a:rPr lang="en-US" sz="800" b="1" dirty="0"/>
            <a:t>Refused Bequest</a:t>
          </a:r>
        </a:p>
      </dgm:t>
    </dgm:pt>
    <dgm:pt modelId="{59264612-2D26-4E2B-931E-03AA2910A825}" type="parTrans" cxnId="{622BE3A2-09B5-4F68-8880-8B5150A348A9}">
      <dgm:prSet custT="1"/>
      <dgm:spPr/>
      <dgm:t>
        <a:bodyPr/>
        <a:lstStyle/>
        <a:p>
          <a:endParaRPr lang="en-US" sz="800" b="1"/>
        </a:p>
      </dgm:t>
    </dgm:pt>
    <dgm:pt modelId="{EB151117-D11D-4A8F-A1B3-D9AA48A8B38D}" type="sibTrans" cxnId="{622BE3A2-09B5-4F68-8880-8B5150A348A9}">
      <dgm:prSet/>
      <dgm:spPr/>
      <dgm:t>
        <a:bodyPr/>
        <a:lstStyle/>
        <a:p>
          <a:endParaRPr lang="en-US" sz="800" b="1"/>
        </a:p>
      </dgm:t>
    </dgm:pt>
    <dgm:pt modelId="{AC11D436-82F3-41AC-8A7C-EE201EB6840D}">
      <dgm:prSet custT="1"/>
      <dgm:spPr/>
      <dgm:t>
        <a:bodyPr/>
        <a:lstStyle/>
        <a:p>
          <a:r>
            <a:rPr lang="en-US" sz="800" b="1" dirty="0"/>
            <a:t>Alternative Classes with Different Interfaces</a:t>
          </a:r>
        </a:p>
      </dgm:t>
    </dgm:pt>
    <dgm:pt modelId="{260A07A8-3A80-4866-86C7-CABED00068D0}" type="parTrans" cxnId="{9088A503-4F0C-495A-9625-415144F764C5}">
      <dgm:prSet custT="1"/>
      <dgm:spPr/>
      <dgm:t>
        <a:bodyPr/>
        <a:lstStyle/>
        <a:p>
          <a:endParaRPr lang="en-US" sz="800" b="1"/>
        </a:p>
      </dgm:t>
    </dgm:pt>
    <dgm:pt modelId="{B9A0FF2C-A87D-42EE-9F00-9F55EE822093}" type="sibTrans" cxnId="{9088A503-4F0C-495A-9625-415144F764C5}">
      <dgm:prSet/>
      <dgm:spPr/>
      <dgm:t>
        <a:bodyPr/>
        <a:lstStyle/>
        <a:p>
          <a:endParaRPr lang="en-US" sz="800" b="1"/>
        </a:p>
      </dgm:t>
    </dgm:pt>
    <dgm:pt modelId="{91703340-69D8-4190-9931-91B8A97A8EA1}">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800" b="1" dirty="0"/>
            <a:t>Shotgun Surgery</a:t>
          </a:r>
        </a:p>
      </dgm:t>
    </dgm:pt>
    <dgm:pt modelId="{EA00FEB1-DF9C-4829-8CA5-06A5B6A6D1CE}" type="parTrans" cxnId="{C6238B0A-0FB5-49FD-9FF2-685E3B692AB2}">
      <dgm:prSet custT="1"/>
      <dgm:spPr/>
      <dgm:t>
        <a:bodyPr/>
        <a:lstStyle/>
        <a:p>
          <a:endParaRPr lang="en-US" sz="800" b="1"/>
        </a:p>
      </dgm:t>
    </dgm:pt>
    <dgm:pt modelId="{492E3D6B-6F0F-4676-9EB4-DCAD10CA5F09}" type="sibTrans" cxnId="{C6238B0A-0FB5-49FD-9FF2-685E3B692AB2}">
      <dgm:prSet/>
      <dgm:spPr/>
      <dgm:t>
        <a:bodyPr/>
        <a:lstStyle/>
        <a:p>
          <a:endParaRPr lang="en-US" sz="800" b="1"/>
        </a:p>
      </dgm:t>
    </dgm:pt>
    <dgm:pt modelId="{F55A4E88-0551-4A59-AAE9-3C36A9EFD589}">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800" b="1" dirty="0"/>
            <a:t>Parallel Inheritance Hierarchies</a:t>
          </a:r>
        </a:p>
      </dgm:t>
    </dgm:pt>
    <dgm:pt modelId="{83D9AA76-3F24-4044-B37D-8E1D5D381826}" type="parTrans" cxnId="{C74F54A8-1EFD-4A81-9FF0-43FACCAAE039}">
      <dgm:prSet custT="1"/>
      <dgm:spPr/>
      <dgm:t>
        <a:bodyPr/>
        <a:lstStyle/>
        <a:p>
          <a:endParaRPr lang="en-US" sz="800" b="1"/>
        </a:p>
      </dgm:t>
    </dgm:pt>
    <dgm:pt modelId="{40660E0F-EEB7-4E30-957C-0C9B8101F75D}" type="sibTrans" cxnId="{C74F54A8-1EFD-4A81-9FF0-43FACCAAE039}">
      <dgm:prSet/>
      <dgm:spPr/>
      <dgm:t>
        <a:bodyPr/>
        <a:lstStyle/>
        <a:p>
          <a:endParaRPr lang="en-US" sz="800" b="1"/>
        </a:p>
      </dgm:t>
    </dgm:pt>
    <dgm:pt modelId="{4CE9E240-6B89-4102-A9AB-D5970B9ACE6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900" b="1" dirty="0" err="1"/>
            <a:t>Dispensables</a:t>
          </a:r>
          <a:endParaRPr lang="en-US" sz="900" b="1" dirty="0"/>
        </a:p>
      </dgm:t>
    </dgm:pt>
    <dgm:pt modelId="{F6FFEEF5-4A03-499F-9305-77E772B72F43}" type="parTrans" cxnId="{BD12EB52-409B-4BB1-B314-CF5117705AE0}">
      <dgm:prSet custT="1"/>
      <dgm:spPr/>
      <dgm:t>
        <a:bodyPr/>
        <a:lstStyle/>
        <a:p>
          <a:endParaRPr lang="en-US" sz="800" b="1"/>
        </a:p>
      </dgm:t>
    </dgm:pt>
    <dgm:pt modelId="{597076C7-B9B7-4367-A369-3F1A24E23552}" type="sibTrans" cxnId="{BD12EB52-409B-4BB1-B314-CF5117705AE0}">
      <dgm:prSet/>
      <dgm:spPr/>
      <dgm:t>
        <a:bodyPr/>
        <a:lstStyle/>
        <a:p>
          <a:endParaRPr lang="en-US" sz="800" b="1"/>
        </a:p>
      </dgm:t>
    </dgm:pt>
    <dgm:pt modelId="{FDDCAFD8-02AF-41FD-95C6-00F8471C6F0D}">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800" b="1" dirty="0"/>
            <a:t>Comments</a:t>
          </a:r>
        </a:p>
      </dgm:t>
    </dgm:pt>
    <dgm:pt modelId="{BF957A19-2E81-450C-A531-FF57EF995F23}" type="parTrans" cxnId="{F3F1052F-11F7-4AAD-94B3-0F34F61353ED}">
      <dgm:prSet custT="1"/>
      <dgm:spPr/>
      <dgm:t>
        <a:bodyPr/>
        <a:lstStyle/>
        <a:p>
          <a:endParaRPr lang="en-US" sz="800" b="1"/>
        </a:p>
      </dgm:t>
    </dgm:pt>
    <dgm:pt modelId="{3B8DEFC3-EE4D-4F46-9653-FA72B76699D6}" type="sibTrans" cxnId="{F3F1052F-11F7-4AAD-94B3-0F34F61353ED}">
      <dgm:prSet/>
      <dgm:spPr/>
      <dgm:t>
        <a:bodyPr/>
        <a:lstStyle/>
        <a:p>
          <a:endParaRPr lang="en-US" sz="800" b="1"/>
        </a:p>
      </dgm:t>
    </dgm:pt>
    <dgm:pt modelId="{5BF1AB9F-DD66-46B1-BD01-C96C76F14FC1}">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800" b="1" dirty="0"/>
            <a:t>Duplicate Code</a:t>
          </a:r>
        </a:p>
      </dgm:t>
    </dgm:pt>
    <dgm:pt modelId="{055B1260-8419-48C0-B621-B254D39F642E}" type="parTrans" cxnId="{3191B9A8-0E7B-4E67-8044-9148DEE9F9DE}">
      <dgm:prSet custT="1"/>
      <dgm:spPr/>
      <dgm:t>
        <a:bodyPr/>
        <a:lstStyle/>
        <a:p>
          <a:endParaRPr lang="en-US" sz="800" b="1"/>
        </a:p>
      </dgm:t>
    </dgm:pt>
    <dgm:pt modelId="{69F6A757-F421-4EBD-8DED-368201692CF4}" type="sibTrans" cxnId="{3191B9A8-0E7B-4E67-8044-9148DEE9F9DE}">
      <dgm:prSet/>
      <dgm:spPr/>
      <dgm:t>
        <a:bodyPr/>
        <a:lstStyle/>
        <a:p>
          <a:endParaRPr lang="en-US" sz="800" b="1"/>
        </a:p>
      </dgm:t>
    </dgm:pt>
    <dgm:pt modelId="{48CD2E03-79A7-45D4-AD15-F441C3F22A55}">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800" b="1" dirty="0"/>
            <a:t>Lazy Class</a:t>
          </a:r>
        </a:p>
      </dgm:t>
    </dgm:pt>
    <dgm:pt modelId="{EDB2D54B-63BA-4D8F-ADEA-A322C7F1D99C}" type="parTrans" cxnId="{F2CBB1D4-FEC7-4D20-90C4-1F1356A202C7}">
      <dgm:prSet custT="1"/>
      <dgm:spPr/>
      <dgm:t>
        <a:bodyPr/>
        <a:lstStyle/>
        <a:p>
          <a:endParaRPr lang="en-US" sz="800" b="1"/>
        </a:p>
      </dgm:t>
    </dgm:pt>
    <dgm:pt modelId="{1A60026A-6397-4ADE-9317-66835B553375}" type="sibTrans" cxnId="{F2CBB1D4-FEC7-4D20-90C4-1F1356A202C7}">
      <dgm:prSet/>
      <dgm:spPr/>
      <dgm:t>
        <a:bodyPr/>
        <a:lstStyle/>
        <a:p>
          <a:endParaRPr lang="en-US" sz="800" b="1"/>
        </a:p>
      </dgm:t>
    </dgm:pt>
    <dgm:pt modelId="{082AD96F-261F-4DF5-93B8-AEF6CB7345B7}">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800" b="1" dirty="0"/>
            <a:t>Data Class</a:t>
          </a:r>
        </a:p>
      </dgm:t>
    </dgm:pt>
    <dgm:pt modelId="{FFD9DFE8-4DD0-44A9-97A6-1D062634E12B}" type="parTrans" cxnId="{FA3FA8C8-1FF3-4475-BC89-C58148281813}">
      <dgm:prSet custT="1"/>
      <dgm:spPr/>
      <dgm:t>
        <a:bodyPr/>
        <a:lstStyle/>
        <a:p>
          <a:endParaRPr lang="en-US" sz="800" b="1"/>
        </a:p>
      </dgm:t>
    </dgm:pt>
    <dgm:pt modelId="{03FCD88F-E7D3-4CC5-9CE0-E0FD0E3070FA}" type="sibTrans" cxnId="{FA3FA8C8-1FF3-4475-BC89-C58148281813}">
      <dgm:prSet/>
      <dgm:spPr/>
      <dgm:t>
        <a:bodyPr/>
        <a:lstStyle/>
        <a:p>
          <a:endParaRPr lang="en-US" sz="800" b="1"/>
        </a:p>
      </dgm:t>
    </dgm:pt>
    <dgm:pt modelId="{D1EB8842-657C-45E1-BFDC-04423D96C5A1}">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800" b="1" dirty="0"/>
            <a:t>Dead Code</a:t>
          </a:r>
        </a:p>
      </dgm:t>
    </dgm:pt>
    <dgm:pt modelId="{8D51034D-52A9-4422-87D7-90F4A042F9BF}" type="parTrans" cxnId="{39F6474E-3CF3-4B50-A8B3-30D0A6B97CD8}">
      <dgm:prSet custT="1"/>
      <dgm:spPr/>
      <dgm:t>
        <a:bodyPr/>
        <a:lstStyle/>
        <a:p>
          <a:endParaRPr lang="en-US" sz="800" b="1"/>
        </a:p>
      </dgm:t>
    </dgm:pt>
    <dgm:pt modelId="{063BEC8B-E41C-410F-85C3-7BD32BEDAE77}" type="sibTrans" cxnId="{39F6474E-3CF3-4B50-A8B3-30D0A6B97CD8}">
      <dgm:prSet/>
      <dgm:spPr/>
      <dgm:t>
        <a:bodyPr/>
        <a:lstStyle/>
        <a:p>
          <a:endParaRPr lang="en-US" sz="800" b="1"/>
        </a:p>
      </dgm:t>
    </dgm:pt>
    <dgm:pt modelId="{DA6F5E31-9396-4C8A-8E34-E900C97A17B5}">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800" b="1" dirty="0"/>
            <a:t>Speculative Generality</a:t>
          </a:r>
        </a:p>
      </dgm:t>
    </dgm:pt>
    <dgm:pt modelId="{28454A0B-7ECD-4344-97B0-AC7617454A64}" type="parTrans" cxnId="{9742E927-D2C3-4DA1-B94C-235340762CA7}">
      <dgm:prSet custT="1"/>
      <dgm:spPr/>
      <dgm:t>
        <a:bodyPr/>
        <a:lstStyle/>
        <a:p>
          <a:endParaRPr lang="en-US" sz="800" b="1"/>
        </a:p>
      </dgm:t>
    </dgm:pt>
    <dgm:pt modelId="{A02D678E-7C30-4CC8-B6D0-2A9DB774FDF4}" type="sibTrans" cxnId="{9742E927-D2C3-4DA1-B94C-235340762CA7}">
      <dgm:prSet/>
      <dgm:spPr/>
      <dgm:t>
        <a:bodyPr/>
        <a:lstStyle/>
        <a:p>
          <a:endParaRPr lang="en-US" sz="800" b="1"/>
        </a:p>
      </dgm:t>
    </dgm:pt>
    <dgm:pt modelId="{0F96B7C2-DBD2-44F3-AFE6-B54304915185}">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900" b="1" dirty="0"/>
            <a:t>Couplers</a:t>
          </a:r>
        </a:p>
      </dgm:t>
    </dgm:pt>
    <dgm:pt modelId="{41A8B71F-ACC8-4E0C-91C7-9BC16697C639}" type="parTrans" cxnId="{BA239A72-17C8-445B-89B5-0021489FBA11}">
      <dgm:prSet custT="1"/>
      <dgm:spPr/>
      <dgm:t>
        <a:bodyPr/>
        <a:lstStyle/>
        <a:p>
          <a:endParaRPr lang="en-US" sz="800" b="1"/>
        </a:p>
      </dgm:t>
    </dgm:pt>
    <dgm:pt modelId="{53903DD9-CA11-4997-A070-C4D430A202DB}" type="sibTrans" cxnId="{BA239A72-17C8-445B-89B5-0021489FBA11}">
      <dgm:prSet/>
      <dgm:spPr/>
      <dgm:t>
        <a:bodyPr/>
        <a:lstStyle/>
        <a:p>
          <a:endParaRPr lang="en-US" sz="800" b="1"/>
        </a:p>
      </dgm:t>
    </dgm:pt>
    <dgm:pt modelId="{C29B478B-C650-447F-A0B3-FEEE56447000}">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800" b="1" dirty="0"/>
            <a:t>Feature Envy</a:t>
          </a:r>
        </a:p>
      </dgm:t>
    </dgm:pt>
    <dgm:pt modelId="{B3295D73-C41B-40A1-8628-A3203EEF55BF}" type="parTrans" cxnId="{E7DA3CB0-1D5C-4A3E-87F8-EDB422A824F7}">
      <dgm:prSet custT="1"/>
      <dgm:spPr/>
      <dgm:t>
        <a:bodyPr/>
        <a:lstStyle/>
        <a:p>
          <a:endParaRPr lang="en-US" sz="800" b="1"/>
        </a:p>
      </dgm:t>
    </dgm:pt>
    <dgm:pt modelId="{20188752-4475-440A-AE4E-BBAC2D137941}" type="sibTrans" cxnId="{E7DA3CB0-1D5C-4A3E-87F8-EDB422A824F7}">
      <dgm:prSet/>
      <dgm:spPr/>
      <dgm:t>
        <a:bodyPr/>
        <a:lstStyle/>
        <a:p>
          <a:endParaRPr lang="en-US" sz="800" b="1"/>
        </a:p>
      </dgm:t>
    </dgm:pt>
    <dgm:pt modelId="{8A3E1489-2070-48E3-AA95-BABAC7A6CEA0}">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800" b="1" dirty="0"/>
            <a:t>Inappropriate Intimacy</a:t>
          </a:r>
        </a:p>
      </dgm:t>
    </dgm:pt>
    <dgm:pt modelId="{79EADE13-A0DF-4EDA-8113-857748E1FDAB}" type="parTrans" cxnId="{106C0324-0BBE-4A8A-93BA-3EA88B4EACB7}">
      <dgm:prSet custT="1"/>
      <dgm:spPr/>
      <dgm:t>
        <a:bodyPr/>
        <a:lstStyle/>
        <a:p>
          <a:endParaRPr lang="en-US" sz="800" b="1"/>
        </a:p>
      </dgm:t>
    </dgm:pt>
    <dgm:pt modelId="{FD7BB0CC-C5AD-40BC-AF95-28C32D982F6C}" type="sibTrans" cxnId="{106C0324-0BBE-4A8A-93BA-3EA88B4EACB7}">
      <dgm:prSet/>
      <dgm:spPr/>
      <dgm:t>
        <a:bodyPr/>
        <a:lstStyle/>
        <a:p>
          <a:endParaRPr lang="en-US" sz="800" b="1"/>
        </a:p>
      </dgm:t>
    </dgm:pt>
    <dgm:pt modelId="{F1C9A91F-682B-43E9-AE6E-A6FD8FC1D2C0}">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800" b="1" dirty="0"/>
            <a:t>Message Chains</a:t>
          </a:r>
        </a:p>
      </dgm:t>
    </dgm:pt>
    <dgm:pt modelId="{0BC5D459-5B5E-448B-8797-3EA702146FD3}" type="parTrans" cxnId="{EAE752BE-8D63-4214-A3C8-9F139C1BB3DC}">
      <dgm:prSet custT="1"/>
      <dgm:spPr/>
      <dgm:t>
        <a:bodyPr/>
        <a:lstStyle/>
        <a:p>
          <a:endParaRPr lang="en-US" sz="800" b="1"/>
        </a:p>
      </dgm:t>
    </dgm:pt>
    <dgm:pt modelId="{C866FA5B-2EFF-4ABD-B860-5DF76CB7B09F}" type="sibTrans" cxnId="{EAE752BE-8D63-4214-A3C8-9F139C1BB3DC}">
      <dgm:prSet/>
      <dgm:spPr/>
      <dgm:t>
        <a:bodyPr/>
        <a:lstStyle/>
        <a:p>
          <a:endParaRPr lang="en-US" sz="800" b="1"/>
        </a:p>
      </dgm:t>
    </dgm:pt>
    <dgm:pt modelId="{0735C0CF-567D-4468-BAD7-A477AEDA6307}">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800" b="1" dirty="0"/>
            <a:t>Middle Man</a:t>
          </a:r>
        </a:p>
      </dgm:t>
    </dgm:pt>
    <dgm:pt modelId="{42DC7C89-6780-48CC-ACD5-3F4716332FFC}" type="parTrans" cxnId="{FC6BB200-6DF7-4C36-84A2-2D674E5723D8}">
      <dgm:prSet custT="1"/>
      <dgm:spPr/>
      <dgm:t>
        <a:bodyPr/>
        <a:lstStyle/>
        <a:p>
          <a:endParaRPr lang="en-US" sz="800" b="1"/>
        </a:p>
      </dgm:t>
    </dgm:pt>
    <dgm:pt modelId="{86AAE8BD-291F-408D-A329-71BE520DF1C2}" type="sibTrans" cxnId="{FC6BB200-6DF7-4C36-84A2-2D674E5723D8}">
      <dgm:prSet/>
      <dgm:spPr/>
      <dgm:t>
        <a:bodyPr/>
        <a:lstStyle/>
        <a:p>
          <a:endParaRPr lang="en-US" sz="800" b="1"/>
        </a:p>
      </dgm:t>
    </dgm:pt>
    <dgm:pt modelId="{B63B9C59-1983-423B-820A-64D944A71794}">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900" b="1" dirty="0"/>
            <a:t>Others</a:t>
          </a:r>
        </a:p>
      </dgm:t>
    </dgm:pt>
    <dgm:pt modelId="{7F0420B4-85C1-4A89-B3D4-E3C3C7CBB4A0}" type="parTrans" cxnId="{414E4EFE-7CFF-47F8-9D8B-E580B6CF3B4B}">
      <dgm:prSet custT="1"/>
      <dgm:spPr/>
      <dgm:t>
        <a:bodyPr/>
        <a:lstStyle/>
        <a:p>
          <a:endParaRPr lang="en-US" sz="800" b="1"/>
        </a:p>
      </dgm:t>
    </dgm:pt>
    <dgm:pt modelId="{A3726BA9-A250-4E17-96EE-602678E54845}" type="sibTrans" cxnId="{414E4EFE-7CFF-47F8-9D8B-E580B6CF3B4B}">
      <dgm:prSet/>
      <dgm:spPr/>
      <dgm:t>
        <a:bodyPr/>
        <a:lstStyle/>
        <a:p>
          <a:endParaRPr lang="en-US" sz="800" b="1"/>
        </a:p>
      </dgm:t>
    </dgm:pt>
    <dgm:pt modelId="{CF7F5F60-830D-4BE8-8FC7-960FDD7FDDA9}">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b="1" dirty="0"/>
            <a:t>Incomplete Library Class</a:t>
          </a:r>
        </a:p>
      </dgm:t>
    </dgm:pt>
    <dgm:pt modelId="{21420385-A840-4F6F-A899-3D6B1E09147E}" type="parTrans" cxnId="{A4E69F5F-F717-40AD-BFD4-144CE4949F32}">
      <dgm:prSet custT="1"/>
      <dgm:spPr/>
      <dgm:t>
        <a:bodyPr/>
        <a:lstStyle/>
        <a:p>
          <a:endParaRPr lang="en-US" sz="800" b="1"/>
        </a:p>
      </dgm:t>
    </dgm:pt>
    <dgm:pt modelId="{0DDA03B6-11C1-4764-8BBE-637E3CFA65C4}" type="sibTrans" cxnId="{A4E69F5F-F717-40AD-BFD4-144CE4949F32}">
      <dgm:prSet/>
      <dgm:spPr/>
      <dgm:t>
        <a:bodyPr/>
        <a:lstStyle/>
        <a:p>
          <a:endParaRPr lang="en-US" sz="800" b="1"/>
        </a:p>
      </dgm:t>
    </dgm:pt>
    <dgm:pt modelId="{92707E1B-43FE-468E-8B0A-897B338FA5D4}" type="pres">
      <dgm:prSet presAssocID="{5C374C28-EA1A-4E3E-A020-1D209256F143}" presName="Name0" presStyleCnt="0">
        <dgm:presLayoutVars>
          <dgm:chPref val="1"/>
          <dgm:dir/>
          <dgm:animOne val="branch"/>
          <dgm:animLvl val="lvl"/>
          <dgm:resizeHandles val="exact"/>
        </dgm:presLayoutVars>
      </dgm:prSet>
      <dgm:spPr/>
    </dgm:pt>
    <dgm:pt modelId="{4122F9B8-2BFE-45FA-B04A-11F7C67A068D}" type="pres">
      <dgm:prSet presAssocID="{52443A42-078E-4419-AE2A-4DD7AEC0187B}" presName="root1" presStyleCnt="0"/>
      <dgm:spPr/>
    </dgm:pt>
    <dgm:pt modelId="{F3584FB4-7D08-4EA4-AF0C-BF7843A45BEB}" type="pres">
      <dgm:prSet presAssocID="{52443A42-078E-4419-AE2A-4DD7AEC0187B}" presName="LevelOneTextNode" presStyleLbl="node0" presStyleIdx="0" presStyleCnt="1">
        <dgm:presLayoutVars>
          <dgm:chPref val="3"/>
        </dgm:presLayoutVars>
      </dgm:prSet>
      <dgm:spPr/>
    </dgm:pt>
    <dgm:pt modelId="{236FF841-3A46-48C7-979C-D72D44A640DF}" type="pres">
      <dgm:prSet presAssocID="{52443A42-078E-4419-AE2A-4DD7AEC0187B}" presName="level2hierChild" presStyleCnt="0"/>
      <dgm:spPr/>
    </dgm:pt>
    <dgm:pt modelId="{B83886AF-3E64-4E4F-9489-5BEFFA2C6E5A}" type="pres">
      <dgm:prSet presAssocID="{EE88C1F6-EF7C-4953-AC3F-869BABECCBCC}" presName="conn2-1" presStyleLbl="parChTrans1D2" presStyleIdx="0" presStyleCnt="6"/>
      <dgm:spPr/>
    </dgm:pt>
    <dgm:pt modelId="{87E125E3-828E-460D-99AF-18A064242B14}" type="pres">
      <dgm:prSet presAssocID="{EE88C1F6-EF7C-4953-AC3F-869BABECCBCC}" presName="connTx" presStyleLbl="parChTrans1D2" presStyleIdx="0" presStyleCnt="6"/>
      <dgm:spPr/>
    </dgm:pt>
    <dgm:pt modelId="{8429CC8C-2049-412D-97DC-01F15F83C8A9}" type="pres">
      <dgm:prSet presAssocID="{426DD325-8C5B-4F3A-99F5-D40188BC6DAD}" presName="root2" presStyleCnt="0"/>
      <dgm:spPr/>
    </dgm:pt>
    <dgm:pt modelId="{51650CCA-C59B-4C3C-B571-6E836F4D65C8}" type="pres">
      <dgm:prSet presAssocID="{426DD325-8C5B-4F3A-99F5-D40188BC6DAD}" presName="LevelTwoTextNode" presStyleLbl="node2" presStyleIdx="0" presStyleCnt="6">
        <dgm:presLayoutVars>
          <dgm:chPref val="3"/>
        </dgm:presLayoutVars>
      </dgm:prSet>
      <dgm:spPr/>
    </dgm:pt>
    <dgm:pt modelId="{FDB3FBDA-9DA7-48D2-944D-9134B49ABD4A}" type="pres">
      <dgm:prSet presAssocID="{426DD325-8C5B-4F3A-99F5-D40188BC6DAD}" presName="level3hierChild" presStyleCnt="0"/>
      <dgm:spPr/>
    </dgm:pt>
    <dgm:pt modelId="{3D0DED73-F12F-4927-8759-D63341D6AF7B}" type="pres">
      <dgm:prSet presAssocID="{82CDB1EA-073F-45E2-84D6-A32EA28EB2D4}" presName="conn2-1" presStyleLbl="parChTrans1D3" presStyleIdx="0" presStyleCnt="23"/>
      <dgm:spPr/>
    </dgm:pt>
    <dgm:pt modelId="{15ECF628-D43C-4D6B-AFDD-943BC945DCA1}" type="pres">
      <dgm:prSet presAssocID="{82CDB1EA-073F-45E2-84D6-A32EA28EB2D4}" presName="connTx" presStyleLbl="parChTrans1D3" presStyleIdx="0" presStyleCnt="23"/>
      <dgm:spPr/>
    </dgm:pt>
    <dgm:pt modelId="{89299637-7BBF-47D3-A599-40AAACBC1C97}" type="pres">
      <dgm:prSet presAssocID="{94890095-9BD4-411C-BE67-766C3D3F720A}" presName="root2" presStyleCnt="0"/>
      <dgm:spPr/>
    </dgm:pt>
    <dgm:pt modelId="{6193E437-A0B7-4EC4-9E93-2380E2B2A96B}" type="pres">
      <dgm:prSet presAssocID="{94890095-9BD4-411C-BE67-766C3D3F720A}" presName="LevelTwoTextNode" presStyleLbl="node3" presStyleIdx="0" presStyleCnt="23" custScaleX="180437">
        <dgm:presLayoutVars>
          <dgm:chPref val="3"/>
        </dgm:presLayoutVars>
      </dgm:prSet>
      <dgm:spPr/>
    </dgm:pt>
    <dgm:pt modelId="{E024C989-21F8-4EAF-BBFC-2006F5437664}" type="pres">
      <dgm:prSet presAssocID="{94890095-9BD4-411C-BE67-766C3D3F720A}" presName="level3hierChild" presStyleCnt="0"/>
      <dgm:spPr/>
    </dgm:pt>
    <dgm:pt modelId="{4E29E511-3116-4184-B8D0-B1A6192CADF5}" type="pres">
      <dgm:prSet presAssocID="{DA134052-5EAE-4C01-A978-130655137C83}" presName="conn2-1" presStyleLbl="parChTrans1D3" presStyleIdx="1" presStyleCnt="23"/>
      <dgm:spPr/>
    </dgm:pt>
    <dgm:pt modelId="{3B5897F6-C1A1-4DA8-B49A-43C5FABF783B}" type="pres">
      <dgm:prSet presAssocID="{DA134052-5EAE-4C01-A978-130655137C83}" presName="connTx" presStyleLbl="parChTrans1D3" presStyleIdx="1" presStyleCnt="23"/>
      <dgm:spPr/>
    </dgm:pt>
    <dgm:pt modelId="{3BB347F5-2531-4E9A-BDCD-BD0C8F9F2100}" type="pres">
      <dgm:prSet presAssocID="{AE83E889-A143-47BD-AD63-93261AE3FA40}" presName="root2" presStyleCnt="0"/>
      <dgm:spPr/>
    </dgm:pt>
    <dgm:pt modelId="{DB95450E-CE45-4812-B477-80F96A91AB15}" type="pres">
      <dgm:prSet presAssocID="{AE83E889-A143-47BD-AD63-93261AE3FA40}" presName="LevelTwoTextNode" presStyleLbl="node3" presStyleIdx="1" presStyleCnt="23" custScaleX="180437">
        <dgm:presLayoutVars>
          <dgm:chPref val="3"/>
        </dgm:presLayoutVars>
      </dgm:prSet>
      <dgm:spPr/>
    </dgm:pt>
    <dgm:pt modelId="{2A976653-5B5F-43A0-A927-73F0CF2C1184}" type="pres">
      <dgm:prSet presAssocID="{AE83E889-A143-47BD-AD63-93261AE3FA40}" presName="level3hierChild" presStyleCnt="0"/>
      <dgm:spPr/>
    </dgm:pt>
    <dgm:pt modelId="{5DBC38FE-238D-4D8A-A9F7-10F9B53B3A02}" type="pres">
      <dgm:prSet presAssocID="{EC0A6482-D3B4-4F01-B4BE-9931F1DD0EC4}" presName="conn2-1" presStyleLbl="parChTrans1D3" presStyleIdx="2" presStyleCnt="23"/>
      <dgm:spPr/>
    </dgm:pt>
    <dgm:pt modelId="{C6915D4D-2C05-4866-8C6A-216A80CC0236}" type="pres">
      <dgm:prSet presAssocID="{EC0A6482-D3B4-4F01-B4BE-9931F1DD0EC4}" presName="connTx" presStyleLbl="parChTrans1D3" presStyleIdx="2" presStyleCnt="23"/>
      <dgm:spPr/>
    </dgm:pt>
    <dgm:pt modelId="{51848B1F-3B99-481D-8586-9697AD92C500}" type="pres">
      <dgm:prSet presAssocID="{AC2A6CCF-A7C4-4F64-8A9B-D8CE6477B00F}" presName="root2" presStyleCnt="0"/>
      <dgm:spPr/>
    </dgm:pt>
    <dgm:pt modelId="{432DC86B-CE29-440C-BA1A-FFFA69E82AFB}" type="pres">
      <dgm:prSet presAssocID="{AC2A6CCF-A7C4-4F64-8A9B-D8CE6477B00F}" presName="LevelTwoTextNode" presStyleLbl="node3" presStyleIdx="2" presStyleCnt="23" custScaleX="180437">
        <dgm:presLayoutVars>
          <dgm:chPref val="3"/>
        </dgm:presLayoutVars>
      </dgm:prSet>
      <dgm:spPr/>
    </dgm:pt>
    <dgm:pt modelId="{FD1A7A22-9BF8-44EE-9CFF-8CB9ABF7BECD}" type="pres">
      <dgm:prSet presAssocID="{AC2A6CCF-A7C4-4F64-8A9B-D8CE6477B00F}" presName="level3hierChild" presStyleCnt="0"/>
      <dgm:spPr/>
    </dgm:pt>
    <dgm:pt modelId="{3B2CB5CE-CA0D-46F8-BC6E-826D7BD8934B}" type="pres">
      <dgm:prSet presAssocID="{52B75EB1-A9B5-4646-8C3F-BAF095839FEC}" presName="conn2-1" presStyleLbl="parChTrans1D3" presStyleIdx="3" presStyleCnt="23"/>
      <dgm:spPr/>
    </dgm:pt>
    <dgm:pt modelId="{F9C7D75F-0B69-4ECF-B36B-5BF628DD3F95}" type="pres">
      <dgm:prSet presAssocID="{52B75EB1-A9B5-4646-8C3F-BAF095839FEC}" presName="connTx" presStyleLbl="parChTrans1D3" presStyleIdx="3" presStyleCnt="23"/>
      <dgm:spPr/>
    </dgm:pt>
    <dgm:pt modelId="{04839E11-E56E-4A02-AF9B-414D58CCABE1}" type="pres">
      <dgm:prSet presAssocID="{B5C23A00-BE48-49C9-B35F-ABC544C6D69B}" presName="root2" presStyleCnt="0"/>
      <dgm:spPr/>
    </dgm:pt>
    <dgm:pt modelId="{7F6A24A2-D907-4E21-9149-185CAF7FAED6}" type="pres">
      <dgm:prSet presAssocID="{B5C23A00-BE48-49C9-B35F-ABC544C6D69B}" presName="LevelTwoTextNode" presStyleLbl="node3" presStyleIdx="3" presStyleCnt="23" custScaleX="180437">
        <dgm:presLayoutVars>
          <dgm:chPref val="3"/>
        </dgm:presLayoutVars>
      </dgm:prSet>
      <dgm:spPr/>
    </dgm:pt>
    <dgm:pt modelId="{35D23E40-413C-4A23-8702-1D6DA0AEE53D}" type="pres">
      <dgm:prSet presAssocID="{B5C23A00-BE48-49C9-B35F-ABC544C6D69B}" presName="level3hierChild" presStyleCnt="0"/>
      <dgm:spPr/>
    </dgm:pt>
    <dgm:pt modelId="{E8672AD9-185F-4583-A7FC-BEFB1C3CEE1F}" type="pres">
      <dgm:prSet presAssocID="{98408E20-B83A-432D-8F98-71A0CCD540A6}" presName="conn2-1" presStyleLbl="parChTrans1D3" presStyleIdx="4" presStyleCnt="23"/>
      <dgm:spPr/>
    </dgm:pt>
    <dgm:pt modelId="{4060629A-7ECF-4AEE-B847-D273094FC807}" type="pres">
      <dgm:prSet presAssocID="{98408E20-B83A-432D-8F98-71A0CCD540A6}" presName="connTx" presStyleLbl="parChTrans1D3" presStyleIdx="4" presStyleCnt="23"/>
      <dgm:spPr/>
    </dgm:pt>
    <dgm:pt modelId="{EEC63B4A-8D36-4486-89BF-A6B8D0656BAF}" type="pres">
      <dgm:prSet presAssocID="{6D661356-9DC1-4077-A55F-4CBEEFA09B60}" presName="root2" presStyleCnt="0"/>
      <dgm:spPr/>
    </dgm:pt>
    <dgm:pt modelId="{485EA530-82D1-4C0A-A27E-C7DC9C4416B4}" type="pres">
      <dgm:prSet presAssocID="{6D661356-9DC1-4077-A55F-4CBEEFA09B60}" presName="LevelTwoTextNode" presStyleLbl="node3" presStyleIdx="4" presStyleCnt="23" custScaleX="180437">
        <dgm:presLayoutVars>
          <dgm:chPref val="3"/>
        </dgm:presLayoutVars>
      </dgm:prSet>
      <dgm:spPr/>
    </dgm:pt>
    <dgm:pt modelId="{8088CE98-A5AA-45E7-A042-5B44A1463A38}" type="pres">
      <dgm:prSet presAssocID="{6D661356-9DC1-4077-A55F-4CBEEFA09B60}" presName="level3hierChild" presStyleCnt="0"/>
      <dgm:spPr/>
    </dgm:pt>
    <dgm:pt modelId="{7520F1D0-C6DB-4723-A98E-866A1F401B60}" type="pres">
      <dgm:prSet presAssocID="{BC31ED08-1071-485B-A2FA-490BB95BB516}" presName="conn2-1" presStyleLbl="parChTrans1D2" presStyleIdx="1" presStyleCnt="6"/>
      <dgm:spPr/>
    </dgm:pt>
    <dgm:pt modelId="{6CEBA0E0-D389-49EB-9CBA-B583C7B368BA}" type="pres">
      <dgm:prSet presAssocID="{BC31ED08-1071-485B-A2FA-490BB95BB516}" presName="connTx" presStyleLbl="parChTrans1D2" presStyleIdx="1" presStyleCnt="6"/>
      <dgm:spPr/>
    </dgm:pt>
    <dgm:pt modelId="{4C4D4C85-6BA3-4EE9-AD87-0C32EA9E22B5}" type="pres">
      <dgm:prSet presAssocID="{97F12959-CC6F-4448-A3E7-DA2D03E862A2}" presName="root2" presStyleCnt="0"/>
      <dgm:spPr/>
    </dgm:pt>
    <dgm:pt modelId="{D58B2646-750D-4BAD-87C8-172E575CF4F3}" type="pres">
      <dgm:prSet presAssocID="{97F12959-CC6F-4448-A3E7-DA2D03E862A2}" presName="LevelTwoTextNode" presStyleLbl="node2" presStyleIdx="1" presStyleCnt="6">
        <dgm:presLayoutVars>
          <dgm:chPref val="3"/>
        </dgm:presLayoutVars>
      </dgm:prSet>
      <dgm:spPr/>
    </dgm:pt>
    <dgm:pt modelId="{78CFBD3B-8AA0-4AEC-B0C8-F1E023247300}" type="pres">
      <dgm:prSet presAssocID="{97F12959-CC6F-4448-A3E7-DA2D03E862A2}" presName="level3hierChild" presStyleCnt="0"/>
      <dgm:spPr/>
    </dgm:pt>
    <dgm:pt modelId="{4E582AEF-8E76-4CD7-B96E-3C553BD62FB1}" type="pres">
      <dgm:prSet presAssocID="{F56836BB-0180-4AAA-ABA9-DF3779F36A85}" presName="conn2-1" presStyleLbl="parChTrans1D3" presStyleIdx="5" presStyleCnt="23"/>
      <dgm:spPr/>
    </dgm:pt>
    <dgm:pt modelId="{B0DA36E4-D98E-453C-9AC5-EEE2B72673E7}" type="pres">
      <dgm:prSet presAssocID="{F56836BB-0180-4AAA-ABA9-DF3779F36A85}" presName="connTx" presStyleLbl="parChTrans1D3" presStyleIdx="5" presStyleCnt="23"/>
      <dgm:spPr/>
    </dgm:pt>
    <dgm:pt modelId="{3A9E897F-AA82-4889-B58A-ABB1717B9B74}" type="pres">
      <dgm:prSet presAssocID="{63CEDFA7-9BD3-4CE6-AD15-F5968890EFED}" presName="root2" presStyleCnt="0"/>
      <dgm:spPr/>
    </dgm:pt>
    <dgm:pt modelId="{809F6E65-C34D-4025-BCC5-4FE347984138}" type="pres">
      <dgm:prSet presAssocID="{63CEDFA7-9BD3-4CE6-AD15-F5968890EFED}" presName="LevelTwoTextNode" presStyleLbl="node3" presStyleIdx="5" presStyleCnt="23" custScaleX="180437">
        <dgm:presLayoutVars>
          <dgm:chPref val="3"/>
        </dgm:presLayoutVars>
      </dgm:prSet>
      <dgm:spPr/>
    </dgm:pt>
    <dgm:pt modelId="{67F3ACB9-93C9-49BC-8DC8-06BBA0C9E70B}" type="pres">
      <dgm:prSet presAssocID="{63CEDFA7-9BD3-4CE6-AD15-F5968890EFED}" presName="level3hierChild" presStyleCnt="0"/>
      <dgm:spPr/>
    </dgm:pt>
    <dgm:pt modelId="{CDEACA8F-8934-46FE-8CA0-69CCCE0AF971}" type="pres">
      <dgm:prSet presAssocID="{DE478FBE-322C-46C2-B503-301E305BE615}" presName="conn2-1" presStyleLbl="parChTrans1D3" presStyleIdx="6" presStyleCnt="23"/>
      <dgm:spPr/>
    </dgm:pt>
    <dgm:pt modelId="{820CC90B-B00A-4460-9367-0A7492808399}" type="pres">
      <dgm:prSet presAssocID="{DE478FBE-322C-46C2-B503-301E305BE615}" presName="connTx" presStyleLbl="parChTrans1D3" presStyleIdx="6" presStyleCnt="23"/>
      <dgm:spPr/>
    </dgm:pt>
    <dgm:pt modelId="{908FF6F2-54A5-48B5-90E6-284EF96822AA}" type="pres">
      <dgm:prSet presAssocID="{5229485D-43F1-42DA-B42F-F5292174EB31}" presName="root2" presStyleCnt="0"/>
      <dgm:spPr/>
    </dgm:pt>
    <dgm:pt modelId="{8139AA36-5384-40F9-9CC9-C40A858472B0}" type="pres">
      <dgm:prSet presAssocID="{5229485D-43F1-42DA-B42F-F5292174EB31}" presName="LevelTwoTextNode" presStyleLbl="node3" presStyleIdx="6" presStyleCnt="23" custScaleX="180437">
        <dgm:presLayoutVars>
          <dgm:chPref val="3"/>
        </dgm:presLayoutVars>
      </dgm:prSet>
      <dgm:spPr/>
    </dgm:pt>
    <dgm:pt modelId="{9AAFBB18-6F9B-49BE-9811-001D9890477B}" type="pres">
      <dgm:prSet presAssocID="{5229485D-43F1-42DA-B42F-F5292174EB31}" presName="level3hierChild" presStyleCnt="0"/>
      <dgm:spPr/>
    </dgm:pt>
    <dgm:pt modelId="{4E2398A5-9BAA-41F4-8BBA-52E122C979B5}" type="pres">
      <dgm:prSet presAssocID="{59264612-2D26-4E2B-931E-03AA2910A825}" presName="conn2-1" presStyleLbl="parChTrans1D3" presStyleIdx="7" presStyleCnt="23"/>
      <dgm:spPr/>
    </dgm:pt>
    <dgm:pt modelId="{68C36536-0CE0-417D-87C3-2DAC1BF7FEE8}" type="pres">
      <dgm:prSet presAssocID="{59264612-2D26-4E2B-931E-03AA2910A825}" presName="connTx" presStyleLbl="parChTrans1D3" presStyleIdx="7" presStyleCnt="23"/>
      <dgm:spPr/>
    </dgm:pt>
    <dgm:pt modelId="{3362BB3A-35EB-4D21-815B-3ABF14919540}" type="pres">
      <dgm:prSet presAssocID="{D7E30C87-769F-4B95-A1E4-C560EF66BA2F}" presName="root2" presStyleCnt="0"/>
      <dgm:spPr/>
    </dgm:pt>
    <dgm:pt modelId="{C067EE89-ABF7-4D9E-A58F-352ADEDD2D6D}" type="pres">
      <dgm:prSet presAssocID="{D7E30C87-769F-4B95-A1E4-C560EF66BA2F}" presName="LevelTwoTextNode" presStyleLbl="node3" presStyleIdx="7" presStyleCnt="23" custScaleX="180437">
        <dgm:presLayoutVars>
          <dgm:chPref val="3"/>
        </dgm:presLayoutVars>
      </dgm:prSet>
      <dgm:spPr/>
    </dgm:pt>
    <dgm:pt modelId="{2F66E590-2E23-4ECA-8209-65AD5CD22A0A}" type="pres">
      <dgm:prSet presAssocID="{D7E30C87-769F-4B95-A1E4-C560EF66BA2F}" presName="level3hierChild" presStyleCnt="0"/>
      <dgm:spPr/>
    </dgm:pt>
    <dgm:pt modelId="{D8A8A5F8-2D45-4C70-967B-B3C4D28E87E5}" type="pres">
      <dgm:prSet presAssocID="{260A07A8-3A80-4866-86C7-CABED00068D0}" presName="conn2-1" presStyleLbl="parChTrans1D3" presStyleIdx="8" presStyleCnt="23"/>
      <dgm:spPr/>
    </dgm:pt>
    <dgm:pt modelId="{566EBAB0-AA6B-4C78-8692-DBAA0AAF887A}" type="pres">
      <dgm:prSet presAssocID="{260A07A8-3A80-4866-86C7-CABED00068D0}" presName="connTx" presStyleLbl="parChTrans1D3" presStyleIdx="8" presStyleCnt="23"/>
      <dgm:spPr/>
    </dgm:pt>
    <dgm:pt modelId="{C964D2A7-9F04-4634-A940-5A931B87904B}" type="pres">
      <dgm:prSet presAssocID="{AC11D436-82F3-41AC-8A7C-EE201EB6840D}" presName="root2" presStyleCnt="0"/>
      <dgm:spPr/>
    </dgm:pt>
    <dgm:pt modelId="{53443A55-5AB5-4286-9984-2A3B0BB814F9}" type="pres">
      <dgm:prSet presAssocID="{AC11D436-82F3-41AC-8A7C-EE201EB6840D}" presName="LevelTwoTextNode" presStyleLbl="node3" presStyleIdx="8" presStyleCnt="23" custScaleX="180437">
        <dgm:presLayoutVars>
          <dgm:chPref val="3"/>
        </dgm:presLayoutVars>
      </dgm:prSet>
      <dgm:spPr/>
    </dgm:pt>
    <dgm:pt modelId="{91461253-F197-4A6D-9F4A-F30D399399A5}" type="pres">
      <dgm:prSet presAssocID="{AC11D436-82F3-41AC-8A7C-EE201EB6840D}" presName="level3hierChild" presStyleCnt="0"/>
      <dgm:spPr/>
    </dgm:pt>
    <dgm:pt modelId="{64EAEAD0-852E-4B5E-8285-767A669750CE}" type="pres">
      <dgm:prSet presAssocID="{2A9B6AE0-A4A0-4EC7-BB62-420AE3BD1859}" presName="conn2-1" presStyleLbl="parChTrans1D2" presStyleIdx="2" presStyleCnt="6"/>
      <dgm:spPr/>
    </dgm:pt>
    <dgm:pt modelId="{862BA742-DD24-496A-8C4A-2DA0A8A39C56}" type="pres">
      <dgm:prSet presAssocID="{2A9B6AE0-A4A0-4EC7-BB62-420AE3BD1859}" presName="connTx" presStyleLbl="parChTrans1D2" presStyleIdx="2" presStyleCnt="6"/>
      <dgm:spPr/>
    </dgm:pt>
    <dgm:pt modelId="{47DCA49F-9FC2-40CC-A6B1-6A33D339356B}" type="pres">
      <dgm:prSet presAssocID="{B4E7DC38-FA62-4145-B2E7-B56D2E42116F}" presName="root2" presStyleCnt="0"/>
      <dgm:spPr/>
    </dgm:pt>
    <dgm:pt modelId="{664DF941-E138-43DC-9E21-84D6A3A75A70}" type="pres">
      <dgm:prSet presAssocID="{B4E7DC38-FA62-4145-B2E7-B56D2E42116F}" presName="LevelTwoTextNode" presStyleLbl="node2" presStyleIdx="2" presStyleCnt="6">
        <dgm:presLayoutVars>
          <dgm:chPref val="3"/>
        </dgm:presLayoutVars>
      </dgm:prSet>
      <dgm:spPr/>
    </dgm:pt>
    <dgm:pt modelId="{9C5B6826-0627-4C0D-B746-9D66A2976055}" type="pres">
      <dgm:prSet presAssocID="{B4E7DC38-FA62-4145-B2E7-B56D2E42116F}" presName="level3hierChild" presStyleCnt="0"/>
      <dgm:spPr/>
    </dgm:pt>
    <dgm:pt modelId="{429CF8AF-45E5-4282-B915-2067353C9F8E}" type="pres">
      <dgm:prSet presAssocID="{3568B646-1113-4C92-8F2B-5D9E76ACAFE1}" presName="conn2-1" presStyleLbl="parChTrans1D3" presStyleIdx="9" presStyleCnt="23"/>
      <dgm:spPr/>
    </dgm:pt>
    <dgm:pt modelId="{AAF87F39-4230-46A9-A80A-ED94F21D7314}" type="pres">
      <dgm:prSet presAssocID="{3568B646-1113-4C92-8F2B-5D9E76ACAFE1}" presName="connTx" presStyleLbl="parChTrans1D3" presStyleIdx="9" presStyleCnt="23"/>
      <dgm:spPr/>
    </dgm:pt>
    <dgm:pt modelId="{2A7C41EC-8F2D-4983-A8D5-044209DF196C}" type="pres">
      <dgm:prSet presAssocID="{07278645-640A-4C86-AA83-25B96B7C0E9E}" presName="root2" presStyleCnt="0"/>
      <dgm:spPr/>
    </dgm:pt>
    <dgm:pt modelId="{C5C47BDC-675D-4DB6-B763-DA2C91DE3264}" type="pres">
      <dgm:prSet presAssocID="{07278645-640A-4C86-AA83-25B96B7C0E9E}" presName="LevelTwoTextNode" presStyleLbl="node3" presStyleIdx="9" presStyleCnt="23" custScaleX="180437">
        <dgm:presLayoutVars>
          <dgm:chPref val="3"/>
        </dgm:presLayoutVars>
      </dgm:prSet>
      <dgm:spPr/>
    </dgm:pt>
    <dgm:pt modelId="{34AA2EE1-2966-449A-A9DC-50E43A533AD9}" type="pres">
      <dgm:prSet presAssocID="{07278645-640A-4C86-AA83-25B96B7C0E9E}" presName="level3hierChild" presStyleCnt="0"/>
      <dgm:spPr/>
    </dgm:pt>
    <dgm:pt modelId="{BC0B61E8-F6E5-47FA-9A1B-E3FBF3099758}" type="pres">
      <dgm:prSet presAssocID="{EA00FEB1-DF9C-4829-8CA5-06A5B6A6D1CE}" presName="conn2-1" presStyleLbl="parChTrans1D3" presStyleIdx="10" presStyleCnt="23"/>
      <dgm:spPr/>
    </dgm:pt>
    <dgm:pt modelId="{EC27567B-A7BF-49B5-BAC1-FD454841E237}" type="pres">
      <dgm:prSet presAssocID="{EA00FEB1-DF9C-4829-8CA5-06A5B6A6D1CE}" presName="connTx" presStyleLbl="parChTrans1D3" presStyleIdx="10" presStyleCnt="23"/>
      <dgm:spPr/>
    </dgm:pt>
    <dgm:pt modelId="{0CAC7039-59AB-48DF-8FC2-97D6E47315DB}" type="pres">
      <dgm:prSet presAssocID="{91703340-69D8-4190-9931-91B8A97A8EA1}" presName="root2" presStyleCnt="0"/>
      <dgm:spPr/>
    </dgm:pt>
    <dgm:pt modelId="{7A97D52D-A2B5-43E4-9F38-41C07854E689}" type="pres">
      <dgm:prSet presAssocID="{91703340-69D8-4190-9931-91B8A97A8EA1}" presName="LevelTwoTextNode" presStyleLbl="node3" presStyleIdx="10" presStyleCnt="23" custScaleX="180437">
        <dgm:presLayoutVars>
          <dgm:chPref val="3"/>
        </dgm:presLayoutVars>
      </dgm:prSet>
      <dgm:spPr/>
    </dgm:pt>
    <dgm:pt modelId="{5A6A1820-68ED-4022-846E-E4201E678C4B}" type="pres">
      <dgm:prSet presAssocID="{91703340-69D8-4190-9931-91B8A97A8EA1}" presName="level3hierChild" presStyleCnt="0"/>
      <dgm:spPr/>
    </dgm:pt>
    <dgm:pt modelId="{D048A357-D1BD-4F54-8BAB-5CE247E1A9C1}" type="pres">
      <dgm:prSet presAssocID="{83D9AA76-3F24-4044-B37D-8E1D5D381826}" presName="conn2-1" presStyleLbl="parChTrans1D3" presStyleIdx="11" presStyleCnt="23"/>
      <dgm:spPr/>
    </dgm:pt>
    <dgm:pt modelId="{8F8D8A93-58D4-47AC-AAB2-CF6893132BBA}" type="pres">
      <dgm:prSet presAssocID="{83D9AA76-3F24-4044-B37D-8E1D5D381826}" presName="connTx" presStyleLbl="parChTrans1D3" presStyleIdx="11" presStyleCnt="23"/>
      <dgm:spPr/>
    </dgm:pt>
    <dgm:pt modelId="{1DCF548A-185F-4E60-8353-0A4A52AFE36B}" type="pres">
      <dgm:prSet presAssocID="{F55A4E88-0551-4A59-AAE9-3C36A9EFD589}" presName="root2" presStyleCnt="0"/>
      <dgm:spPr/>
    </dgm:pt>
    <dgm:pt modelId="{298787DB-55C9-40AB-9431-9248651767DA}" type="pres">
      <dgm:prSet presAssocID="{F55A4E88-0551-4A59-AAE9-3C36A9EFD589}" presName="LevelTwoTextNode" presStyleLbl="node3" presStyleIdx="11" presStyleCnt="23" custScaleX="180437">
        <dgm:presLayoutVars>
          <dgm:chPref val="3"/>
        </dgm:presLayoutVars>
      </dgm:prSet>
      <dgm:spPr/>
    </dgm:pt>
    <dgm:pt modelId="{6611279A-6FE6-4313-9FDE-4188D44C5B01}" type="pres">
      <dgm:prSet presAssocID="{F55A4E88-0551-4A59-AAE9-3C36A9EFD589}" presName="level3hierChild" presStyleCnt="0"/>
      <dgm:spPr/>
    </dgm:pt>
    <dgm:pt modelId="{A1A8B536-23BE-42E4-9CD4-4C54382670E1}" type="pres">
      <dgm:prSet presAssocID="{F6FFEEF5-4A03-499F-9305-77E772B72F43}" presName="conn2-1" presStyleLbl="parChTrans1D2" presStyleIdx="3" presStyleCnt="6"/>
      <dgm:spPr/>
    </dgm:pt>
    <dgm:pt modelId="{B363DD23-E120-42CC-9F1B-C95308A8B1E9}" type="pres">
      <dgm:prSet presAssocID="{F6FFEEF5-4A03-499F-9305-77E772B72F43}" presName="connTx" presStyleLbl="parChTrans1D2" presStyleIdx="3" presStyleCnt="6"/>
      <dgm:spPr/>
    </dgm:pt>
    <dgm:pt modelId="{24DF36C8-5158-43D3-B5E1-06B70E4A9D56}" type="pres">
      <dgm:prSet presAssocID="{4CE9E240-6B89-4102-A9AB-D5970B9ACE69}" presName="root2" presStyleCnt="0"/>
      <dgm:spPr/>
    </dgm:pt>
    <dgm:pt modelId="{85A5CA65-F80C-46AE-BC59-3A38997B2907}" type="pres">
      <dgm:prSet presAssocID="{4CE9E240-6B89-4102-A9AB-D5970B9ACE69}" presName="LevelTwoTextNode" presStyleLbl="node2" presStyleIdx="3" presStyleCnt="6">
        <dgm:presLayoutVars>
          <dgm:chPref val="3"/>
        </dgm:presLayoutVars>
      </dgm:prSet>
      <dgm:spPr/>
    </dgm:pt>
    <dgm:pt modelId="{00623C92-896E-4116-ADBF-098E11DDA058}" type="pres">
      <dgm:prSet presAssocID="{4CE9E240-6B89-4102-A9AB-D5970B9ACE69}" presName="level3hierChild" presStyleCnt="0"/>
      <dgm:spPr/>
    </dgm:pt>
    <dgm:pt modelId="{C2BC7CE7-2A1E-49CA-94F1-A0CAEAF60B5F}" type="pres">
      <dgm:prSet presAssocID="{BF957A19-2E81-450C-A531-FF57EF995F23}" presName="conn2-1" presStyleLbl="parChTrans1D3" presStyleIdx="12" presStyleCnt="23"/>
      <dgm:spPr/>
    </dgm:pt>
    <dgm:pt modelId="{D8364841-DEE4-4A39-9ADB-E382744532DB}" type="pres">
      <dgm:prSet presAssocID="{BF957A19-2E81-450C-A531-FF57EF995F23}" presName="connTx" presStyleLbl="parChTrans1D3" presStyleIdx="12" presStyleCnt="23"/>
      <dgm:spPr/>
    </dgm:pt>
    <dgm:pt modelId="{D667A288-6EB5-42D2-85FA-BAF3503183D3}" type="pres">
      <dgm:prSet presAssocID="{FDDCAFD8-02AF-41FD-95C6-00F8471C6F0D}" presName="root2" presStyleCnt="0"/>
      <dgm:spPr/>
    </dgm:pt>
    <dgm:pt modelId="{F2DB73E4-2346-4461-A7E8-BC9160E71545}" type="pres">
      <dgm:prSet presAssocID="{FDDCAFD8-02AF-41FD-95C6-00F8471C6F0D}" presName="LevelTwoTextNode" presStyleLbl="node3" presStyleIdx="12" presStyleCnt="23" custScaleX="180437">
        <dgm:presLayoutVars>
          <dgm:chPref val="3"/>
        </dgm:presLayoutVars>
      </dgm:prSet>
      <dgm:spPr/>
    </dgm:pt>
    <dgm:pt modelId="{5FD7E251-70D2-42EE-928A-FE471FEC5E5C}" type="pres">
      <dgm:prSet presAssocID="{FDDCAFD8-02AF-41FD-95C6-00F8471C6F0D}" presName="level3hierChild" presStyleCnt="0"/>
      <dgm:spPr/>
    </dgm:pt>
    <dgm:pt modelId="{01B94946-D71E-4C21-81DA-FCE193130736}" type="pres">
      <dgm:prSet presAssocID="{055B1260-8419-48C0-B621-B254D39F642E}" presName="conn2-1" presStyleLbl="parChTrans1D3" presStyleIdx="13" presStyleCnt="23"/>
      <dgm:spPr/>
    </dgm:pt>
    <dgm:pt modelId="{DF51BAD8-3699-426D-9CAC-4E1EDA9D2C8F}" type="pres">
      <dgm:prSet presAssocID="{055B1260-8419-48C0-B621-B254D39F642E}" presName="connTx" presStyleLbl="parChTrans1D3" presStyleIdx="13" presStyleCnt="23"/>
      <dgm:spPr/>
    </dgm:pt>
    <dgm:pt modelId="{01C3DE77-293E-4586-867C-2337706678AE}" type="pres">
      <dgm:prSet presAssocID="{5BF1AB9F-DD66-46B1-BD01-C96C76F14FC1}" presName="root2" presStyleCnt="0"/>
      <dgm:spPr/>
    </dgm:pt>
    <dgm:pt modelId="{5F0C1295-E09D-48E7-9470-D1E4ED656E97}" type="pres">
      <dgm:prSet presAssocID="{5BF1AB9F-DD66-46B1-BD01-C96C76F14FC1}" presName="LevelTwoTextNode" presStyleLbl="node3" presStyleIdx="13" presStyleCnt="23" custScaleX="180437">
        <dgm:presLayoutVars>
          <dgm:chPref val="3"/>
        </dgm:presLayoutVars>
      </dgm:prSet>
      <dgm:spPr/>
    </dgm:pt>
    <dgm:pt modelId="{3CBE769D-0136-488F-B057-7974CDEB99FB}" type="pres">
      <dgm:prSet presAssocID="{5BF1AB9F-DD66-46B1-BD01-C96C76F14FC1}" presName="level3hierChild" presStyleCnt="0"/>
      <dgm:spPr/>
    </dgm:pt>
    <dgm:pt modelId="{856AE02F-0241-4C13-A35E-E9883765074B}" type="pres">
      <dgm:prSet presAssocID="{EDB2D54B-63BA-4D8F-ADEA-A322C7F1D99C}" presName="conn2-1" presStyleLbl="parChTrans1D3" presStyleIdx="14" presStyleCnt="23"/>
      <dgm:spPr/>
    </dgm:pt>
    <dgm:pt modelId="{99AF89AD-1DE9-4320-956B-A8EA888B1305}" type="pres">
      <dgm:prSet presAssocID="{EDB2D54B-63BA-4D8F-ADEA-A322C7F1D99C}" presName="connTx" presStyleLbl="parChTrans1D3" presStyleIdx="14" presStyleCnt="23"/>
      <dgm:spPr/>
    </dgm:pt>
    <dgm:pt modelId="{117C98F8-F31C-4671-A56B-30DDB17BB724}" type="pres">
      <dgm:prSet presAssocID="{48CD2E03-79A7-45D4-AD15-F441C3F22A55}" presName="root2" presStyleCnt="0"/>
      <dgm:spPr/>
    </dgm:pt>
    <dgm:pt modelId="{F8B554F1-C3EF-4D25-94B7-FDAA6F4096BB}" type="pres">
      <dgm:prSet presAssocID="{48CD2E03-79A7-45D4-AD15-F441C3F22A55}" presName="LevelTwoTextNode" presStyleLbl="node3" presStyleIdx="14" presStyleCnt="23" custScaleX="180437">
        <dgm:presLayoutVars>
          <dgm:chPref val="3"/>
        </dgm:presLayoutVars>
      </dgm:prSet>
      <dgm:spPr/>
    </dgm:pt>
    <dgm:pt modelId="{D0CBD762-27F7-4E52-AF7A-A752557D7FA3}" type="pres">
      <dgm:prSet presAssocID="{48CD2E03-79A7-45D4-AD15-F441C3F22A55}" presName="level3hierChild" presStyleCnt="0"/>
      <dgm:spPr/>
    </dgm:pt>
    <dgm:pt modelId="{844B2746-DCA6-492C-91CE-17D2EE0357A5}" type="pres">
      <dgm:prSet presAssocID="{FFD9DFE8-4DD0-44A9-97A6-1D062634E12B}" presName="conn2-1" presStyleLbl="parChTrans1D3" presStyleIdx="15" presStyleCnt="23"/>
      <dgm:spPr/>
    </dgm:pt>
    <dgm:pt modelId="{D4AD905D-CBA4-4185-ABC3-46357506D9D0}" type="pres">
      <dgm:prSet presAssocID="{FFD9DFE8-4DD0-44A9-97A6-1D062634E12B}" presName="connTx" presStyleLbl="parChTrans1D3" presStyleIdx="15" presStyleCnt="23"/>
      <dgm:spPr/>
    </dgm:pt>
    <dgm:pt modelId="{3E16C86B-DB4A-489A-8139-1DC273BB768F}" type="pres">
      <dgm:prSet presAssocID="{082AD96F-261F-4DF5-93B8-AEF6CB7345B7}" presName="root2" presStyleCnt="0"/>
      <dgm:spPr/>
    </dgm:pt>
    <dgm:pt modelId="{C3C3F396-FA57-43BB-B39B-17DBEDC4E650}" type="pres">
      <dgm:prSet presAssocID="{082AD96F-261F-4DF5-93B8-AEF6CB7345B7}" presName="LevelTwoTextNode" presStyleLbl="node3" presStyleIdx="15" presStyleCnt="23" custScaleX="180437">
        <dgm:presLayoutVars>
          <dgm:chPref val="3"/>
        </dgm:presLayoutVars>
      </dgm:prSet>
      <dgm:spPr/>
    </dgm:pt>
    <dgm:pt modelId="{C1A95BC5-3F4B-4F38-9F55-6EE46F36E75B}" type="pres">
      <dgm:prSet presAssocID="{082AD96F-261F-4DF5-93B8-AEF6CB7345B7}" presName="level3hierChild" presStyleCnt="0"/>
      <dgm:spPr/>
    </dgm:pt>
    <dgm:pt modelId="{AE27E82B-37E4-4B37-81DB-D2BC25375F56}" type="pres">
      <dgm:prSet presAssocID="{8D51034D-52A9-4422-87D7-90F4A042F9BF}" presName="conn2-1" presStyleLbl="parChTrans1D3" presStyleIdx="16" presStyleCnt="23"/>
      <dgm:spPr/>
    </dgm:pt>
    <dgm:pt modelId="{2B98F7E9-B21E-468B-9CD7-34FD5ABDBF4E}" type="pres">
      <dgm:prSet presAssocID="{8D51034D-52A9-4422-87D7-90F4A042F9BF}" presName="connTx" presStyleLbl="parChTrans1D3" presStyleIdx="16" presStyleCnt="23"/>
      <dgm:spPr/>
    </dgm:pt>
    <dgm:pt modelId="{808C9DBD-51A5-4F25-B16D-5FDEB00EEDD3}" type="pres">
      <dgm:prSet presAssocID="{D1EB8842-657C-45E1-BFDC-04423D96C5A1}" presName="root2" presStyleCnt="0"/>
      <dgm:spPr/>
    </dgm:pt>
    <dgm:pt modelId="{C01161D2-CDE6-49F5-836E-1EC5983FE5CE}" type="pres">
      <dgm:prSet presAssocID="{D1EB8842-657C-45E1-BFDC-04423D96C5A1}" presName="LevelTwoTextNode" presStyleLbl="node3" presStyleIdx="16" presStyleCnt="23" custScaleX="180437">
        <dgm:presLayoutVars>
          <dgm:chPref val="3"/>
        </dgm:presLayoutVars>
      </dgm:prSet>
      <dgm:spPr/>
    </dgm:pt>
    <dgm:pt modelId="{B4F0F6B3-5194-4171-84F9-2113DF380886}" type="pres">
      <dgm:prSet presAssocID="{D1EB8842-657C-45E1-BFDC-04423D96C5A1}" presName="level3hierChild" presStyleCnt="0"/>
      <dgm:spPr/>
    </dgm:pt>
    <dgm:pt modelId="{ED2B0C4B-B801-4867-897A-22851E4E32EF}" type="pres">
      <dgm:prSet presAssocID="{28454A0B-7ECD-4344-97B0-AC7617454A64}" presName="conn2-1" presStyleLbl="parChTrans1D3" presStyleIdx="17" presStyleCnt="23"/>
      <dgm:spPr/>
    </dgm:pt>
    <dgm:pt modelId="{4DB0647F-565B-458E-9D0F-0FBCC6728EB5}" type="pres">
      <dgm:prSet presAssocID="{28454A0B-7ECD-4344-97B0-AC7617454A64}" presName="connTx" presStyleLbl="parChTrans1D3" presStyleIdx="17" presStyleCnt="23"/>
      <dgm:spPr/>
    </dgm:pt>
    <dgm:pt modelId="{4D6B4CC5-E19E-45B1-847E-7B6533941268}" type="pres">
      <dgm:prSet presAssocID="{DA6F5E31-9396-4C8A-8E34-E900C97A17B5}" presName="root2" presStyleCnt="0"/>
      <dgm:spPr/>
    </dgm:pt>
    <dgm:pt modelId="{33874239-F09F-4039-8654-AED26E700A13}" type="pres">
      <dgm:prSet presAssocID="{DA6F5E31-9396-4C8A-8E34-E900C97A17B5}" presName="LevelTwoTextNode" presStyleLbl="node3" presStyleIdx="17" presStyleCnt="23" custScaleX="180437">
        <dgm:presLayoutVars>
          <dgm:chPref val="3"/>
        </dgm:presLayoutVars>
      </dgm:prSet>
      <dgm:spPr/>
    </dgm:pt>
    <dgm:pt modelId="{8DB41B96-949B-47F2-A4E2-A20ADDA6C251}" type="pres">
      <dgm:prSet presAssocID="{DA6F5E31-9396-4C8A-8E34-E900C97A17B5}" presName="level3hierChild" presStyleCnt="0"/>
      <dgm:spPr/>
    </dgm:pt>
    <dgm:pt modelId="{693595A3-B786-4653-BC99-CCF79799F8BA}" type="pres">
      <dgm:prSet presAssocID="{41A8B71F-ACC8-4E0C-91C7-9BC16697C639}" presName="conn2-1" presStyleLbl="parChTrans1D2" presStyleIdx="4" presStyleCnt="6"/>
      <dgm:spPr/>
    </dgm:pt>
    <dgm:pt modelId="{24EF3BC0-35AA-4BDD-A37A-CF4712239981}" type="pres">
      <dgm:prSet presAssocID="{41A8B71F-ACC8-4E0C-91C7-9BC16697C639}" presName="connTx" presStyleLbl="parChTrans1D2" presStyleIdx="4" presStyleCnt="6"/>
      <dgm:spPr/>
    </dgm:pt>
    <dgm:pt modelId="{AF5E3452-88D1-44B7-933A-4EA2B3EEF0A2}" type="pres">
      <dgm:prSet presAssocID="{0F96B7C2-DBD2-44F3-AFE6-B54304915185}" presName="root2" presStyleCnt="0"/>
      <dgm:spPr/>
    </dgm:pt>
    <dgm:pt modelId="{ECF45AF2-C3FB-4E86-94A8-F332CE6C77F6}" type="pres">
      <dgm:prSet presAssocID="{0F96B7C2-DBD2-44F3-AFE6-B54304915185}" presName="LevelTwoTextNode" presStyleLbl="node2" presStyleIdx="4" presStyleCnt="6">
        <dgm:presLayoutVars>
          <dgm:chPref val="3"/>
        </dgm:presLayoutVars>
      </dgm:prSet>
      <dgm:spPr/>
    </dgm:pt>
    <dgm:pt modelId="{72A4F5A2-5111-4AE2-B164-905B78DD9EF2}" type="pres">
      <dgm:prSet presAssocID="{0F96B7C2-DBD2-44F3-AFE6-B54304915185}" presName="level3hierChild" presStyleCnt="0"/>
      <dgm:spPr/>
    </dgm:pt>
    <dgm:pt modelId="{EB8FA75C-2305-4E00-9D92-6D802C136FB2}" type="pres">
      <dgm:prSet presAssocID="{B3295D73-C41B-40A1-8628-A3203EEF55BF}" presName="conn2-1" presStyleLbl="parChTrans1D3" presStyleIdx="18" presStyleCnt="23"/>
      <dgm:spPr/>
    </dgm:pt>
    <dgm:pt modelId="{CF0F5037-40BC-4485-9CBD-5280DDF0E719}" type="pres">
      <dgm:prSet presAssocID="{B3295D73-C41B-40A1-8628-A3203EEF55BF}" presName="connTx" presStyleLbl="parChTrans1D3" presStyleIdx="18" presStyleCnt="23"/>
      <dgm:spPr/>
    </dgm:pt>
    <dgm:pt modelId="{10C3E3B8-628E-44A4-A2BA-FCC8C26A98A6}" type="pres">
      <dgm:prSet presAssocID="{C29B478B-C650-447F-A0B3-FEEE56447000}" presName="root2" presStyleCnt="0"/>
      <dgm:spPr/>
    </dgm:pt>
    <dgm:pt modelId="{DF002972-4C93-4AA9-AA33-DF4B02BD537C}" type="pres">
      <dgm:prSet presAssocID="{C29B478B-C650-447F-A0B3-FEEE56447000}" presName="LevelTwoTextNode" presStyleLbl="node3" presStyleIdx="18" presStyleCnt="23" custScaleX="180437">
        <dgm:presLayoutVars>
          <dgm:chPref val="3"/>
        </dgm:presLayoutVars>
      </dgm:prSet>
      <dgm:spPr/>
    </dgm:pt>
    <dgm:pt modelId="{1F87B24C-6EE6-41F2-BAC0-C47116E437DE}" type="pres">
      <dgm:prSet presAssocID="{C29B478B-C650-447F-A0B3-FEEE56447000}" presName="level3hierChild" presStyleCnt="0"/>
      <dgm:spPr/>
    </dgm:pt>
    <dgm:pt modelId="{A2A509E0-61F3-4C9E-B49B-3A48A571B19B}" type="pres">
      <dgm:prSet presAssocID="{79EADE13-A0DF-4EDA-8113-857748E1FDAB}" presName="conn2-1" presStyleLbl="parChTrans1D3" presStyleIdx="19" presStyleCnt="23"/>
      <dgm:spPr/>
    </dgm:pt>
    <dgm:pt modelId="{C9955CF1-F4E7-45E0-A462-42AC7D7F8E22}" type="pres">
      <dgm:prSet presAssocID="{79EADE13-A0DF-4EDA-8113-857748E1FDAB}" presName="connTx" presStyleLbl="parChTrans1D3" presStyleIdx="19" presStyleCnt="23"/>
      <dgm:spPr/>
    </dgm:pt>
    <dgm:pt modelId="{E28BF6A1-46E2-4208-8BA2-D0BFE9E1C018}" type="pres">
      <dgm:prSet presAssocID="{8A3E1489-2070-48E3-AA95-BABAC7A6CEA0}" presName="root2" presStyleCnt="0"/>
      <dgm:spPr/>
    </dgm:pt>
    <dgm:pt modelId="{F2A5223D-02A2-451B-960B-01C5272CDD62}" type="pres">
      <dgm:prSet presAssocID="{8A3E1489-2070-48E3-AA95-BABAC7A6CEA0}" presName="LevelTwoTextNode" presStyleLbl="node3" presStyleIdx="19" presStyleCnt="23" custScaleX="180437">
        <dgm:presLayoutVars>
          <dgm:chPref val="3"/>
        </dgm:presLayoutVars>
      </dgm:prSet>
      <dgm:spPr/>
    </dgm:pt>
    <dgm:pt modelId="{88ACB5BF-EA02-4862-B771-8B476B99185B}" type="pres">
      <dgm:prSet presAssocID="{8A3E1489-2070-48E3-AA95-BABAC7A6CEA0}" presName="level3hierChild" presStyleCnt="0"/>
      <dgm:spPr/>
    </dgm:pt>
    <dgm:pt modelId="{7E70F01B-9624-4967-B06B-74E4D36664D3}" type="pres">
      <dgm:prSet presAssocID="{0BC5D459-5B5E-448B-8797-3EA702146FD3}" presName="conn2-1" presStyleLbl="parChTrans1D3" presStyleIdx="20" presStyleCnt="23"/>
      <dgm:spPr/>
    </dgm:pt>
    <dgm:pt modelId="{9F265220-3B17-41E9-92A5-636A0DC4801C}" type="pres">
      <dgm:prSet presAssocID="{0BC5D459-5B5E-448B-8797-3EA702146FD3}" presName="connTx" presStyleLbl="parChTrans1D3" presStyleIdx="20" presStyleCnt="23"/>
      <dgm:spPr/>
    </dgm:pt>
    <dgm:pt modelId="{0180269C-173B-405E-9260-1A6778813900}" type="pres">
      <dgm:prSet presAssocID="{F1C9A91F-682B-43E9-AE6E-A6FD8FC1D2C0}" presName="root2" presStyleCnt="0"/>
      <dgm:spPr/>
    </dgm:pt>
    <dgm:pt modelId="{95EBA419-296D-46C4-B3F1-6DAD89E76718}" type="pres">
      <dgm:prSet presAssocID="{F1C9A91F-682B-43E9-AE6E-A6FD8FC1D2C0}" presName="LevelTwoTextNode" presStyleLbl="node3" presStyleIdx="20" presStyleCnt="23" custScaleX="180437">
        <dgm:presLayoutVars>
          <dgm:chPref val="3"/>
        </dgm:presLayoutVars>
      </dgm:prSet>
      <dgm:spPr/>
    </dgm:pt>
    <dgm:pt modelId="{ACA334C5-AA50-4840-B4FD-D90560FA1A35}" type="pres">
      <dgm:prSet presAssocID="{F1C9A91F-682B-43E9-AE6E-A6FD8FC1D2C0}" presName="level3hierChild" presStyleCnt="0"/>
      <dgm:spPr/>
    </dgm:pt>
    <dgm:pt modelId="{44F3A9FB-A862-406F-AFC0-4CFFCAC3ACBD}" type="pres">
      <dgm:prSet presAssocID="{42DC7C89-6780-48CC-ACD5-3F4716332FFC}" presName="conn2-1" presStyleLbl="parChTrans1D3" presStyleIdx="21" presStyleCnt="23"/>
      <dgm:spPr/>
    </dgm:pt>
    <dgm:pt modelId="{C5A146E8-3D58-4DE7-89DA-F2A13AB1B2E9}" type="pres">
      <dgm:prSet presAssocID="{42DC7C89-6780-48CC-ACD5-3F4716332FFC}" presName="connTx" presStyleLbl="parChTrans1D3" presStyleIdx="21" presStyleCnt="23"/>
      <dgm:spPr/>
    </dgm:pt>
    <dgm:pt modelId="{8C37A042-4B76-4029-81A9-7674D181C01B}" type="pres">
      <dgm:prSet presAssocID="{0735C0CF-567D-4468-BAD7-A477AEDA6307}" presName="root2" presStyleCnt="0"/>
      <dgm:spPr/>
    </dgm:pt>
    <dgm:pt modelId="{125195C7-31A8-4E1D-A357-CCB61B564E16}" type="pres">
      <dgm:prSet presAssocID="{0735C0CF-567D-4468-BAD7-A477AEDA6307}" presName="LevelTwoTextNode" presStyleLbl="node3" presStyleIdx="21" presStyleCnt="23" custScaleX="180437">
        <dgm:presLayoutVars>
          <dgm:chPref val="3"/>
        </dgm:presLayoutVars>
      </dgm:prSet>
      <dgm:spPr/>
    </dgm:pt>
    <dgm:pt modelId="{4ED647E5-BA99-4E2F-8E3B-82F2D9E6FD49}" type="pres">
      <dgm:prSet presAssocID="{0735C0CF-567D-4468-BAD7-A477AEDA6307}" presName="level3hierChild" presStyleCnt="0"/>
      <dgm:spPr/>
    </dgm:pt>
    <dgm:pt modelId="{12DFE3E4-AD7F-4079-A4E0-AC7DC220AEEE}" type="pres">
      <dgm:prSet presAssocID="{7F0420B4-85C1-4A89-B3D4-E3C3C7CBB4A0}" presName="conn2-1" presStyleLbl="parChTrans1D2" presStyleIdx="5" presStyleCnt="6"/>
      <dgm:spPr/>
    </dgm:pt>
    <dgm:pt modelId="{B8F5BF04-5E3E-4B96-A78E-AE3BD257FC8F}" type="pres">
      <dgm:prSet presAssocID="{7F0420B4-85C1-4A89-B3D4-E3C3C7CBB4A0}" presName="connTx" presStyleLbl="parChTrans1D2" presStyleIdx="5" presStyleCnt="6"/>
      <dgm:spPr/>
    </dgm:pt>
    <dgm:pt modelId="{F803206C-B129-48C5-A4E4-A12D71B6A50A}" type="pres">
      <dgm:prSet presAssocID="{B63B9C59-1983-423B-820A-64D944A71794}" presName="root2" presStyleCnt="0"/>
      <dgm:spPr/>
    </dgm:pt>
    <dgm:pt modelId="{723C5ECB-0A86-4C97-8214-6C1CD3449BA4}" type="pres">
      <dgm:prSet presAssocID="{B63B9C59-1983-423B-820A-64D944A71794}" presName="LevelTwoTextNode" presStyleLbl="node2" presStyleIdx="5" presStyleCnt="6">
        <dgm:presLayoutVars>
          <dgm:chPref val="3"/>
        </dgm:presLayoutVars>
      </dgm:prSet>
      <dgm:spPr/>
    </dgm:pt>
    <dgm:pt modelId="{BBC4B4E1-4274-4079-88F5-E95DC3257E18}" type="pres">
      <dgm:prSet presAssocID="{B63B9C59-1983-423B-820A-64D944A71794}" presName="level3hierChild" presStyleCnt="0"/>
      <dgm:spPr/>
    </dgm:pt>
    <dgm:pt modelId="{CFC42036-22F5-4680-8579-15EA6C7FE9EA}" type="pres">
      <dgm:prSet presAssocID="{21420385-A840-4F6F-A899-3D6B1E09147E}" presName="conn2-1" presStyleLbl="parChTrans1D3" presStyleIdx="22" presStyleCnt="23"/>
      <dgm:spPr/>
    </dgm:pt>
    <dgm:pt modelId="{16C85104-81CF-45B6-82DF-8AA8A59E06F5}" type="pres">
      <dgm:prSet presAssocID="{21420385-A840-4F6F-A899-3D6B1E09147E}" presName="connTx" presStyleLbl="parChTrans1D3" presStyleIdx="22" presStyleCnt="23"/>
      <dgm:spPr/>
    </dgm:pt>
    <dgm:pt modelId="{000B571C-852A-4669-AADC-F84858379F6C}" type="pres">
      <dgm:prSet presAssocID="{CF7F5F60-830D-4BE8-8FC7-960FDD7FDDA9}" presName="root2" presStyleCnt="0"/>
      <dgm:spPr/>
    </dgm:pt>
    <dgm:pt modelId="{0B96A6F5-A938-465D-ABFB-47C47D4C09BA}" type="pres">
      <dgm:prSet presAssocID="{CF7F5F60-830D-4BE8-8FC7-960FDD7FDDA9}" presName="LevelTwoTextNode" presStyleLbl="node3" presStyleIdx="22" presStyleCnt="23" custScaleX="180437">
        <dgm:presLayoutVars>
          <dgm:chPref val="3"/>
        </dgm:presLayoutVars>
      </dgm:prSet>
      <dgm:spPr/>
    </dgm:pt>
    <dgm:pt modelId="{6368EAE7-4F03-4488-8314-AA947F02D9AD}" type="pres">
      <dgm:prSet presAssocID="{CF7F5F60-830D-4BE8-8FC7-960FDD7FDDA9}" presName="level3hierChild" presStyleCnt="0"/>
      <dgm:spPr/>
    </dgm:pt>
  </dgm:ptLst>
  <dgm:cxnLst>
    <dgm:cxn modelId="{FC6BB200-6DF7-4C36-84A2-2D674E5723D8}" srcId="{0F96B7C2-DBD2-44F3-AFE6-B54304915185}" destId="{0735C0CF-567D-4468-BAD7-A477AEDA6307}" srcOrd="3" destOrd="0" parTransId="{42DC7C89-6780-48CC-ACD5-3F4716332FFC}" sibTransId="{86AAE8BD-291F-408D-A329-71BE520DF1C2}"/>
    <dgm:cxn modelId="{9088A503-4F0C-495A-9625-415144F764C5}" srcId="{97F12959-CC6F-4448-A3E7-DA2D03E862A2}" destId="{AC11D436-82F3-41AC-8A7C-EE201EB6840D}" srcOrd="3" destOrd="0" parTransId="{260A07A8-3A80-4866-86C7-CABED00068D0}" sibTransId="{B9A0FF2C-A87D-42EE-9F00-9F55EE822093}"/>
    <dgm:cxn modelId="{AD64E704-20B7-4E6F-B5AB-BB03AEFB2435}" type="presOf" srcId="{B63B9C59-1983-423B-820A-64D944A71794}" destId="{723C5ECB-0A86-4C97-8214-6C1CD3449BA4}" srcOrd="0" destOrd="0" presId="urn:microsoft.com/office/officeart/2008/layout/HorizontalMultiLevelHierarchy"/>
    <dgm:cxn modelId="{A2CD8F07-9815-441C-87DF-B299B5425819}" type="presOf" srcId="{FFD9DFE8-4DD0-44A9-97A6-1D062634E12B}" destId="{D4AD905D-CBA4-4185-ABC3-46357506D9D0}" srcOrd="1" destOrd="0" presId="urn:microsoft.com/office/officeart/2008/layout/HorizontalMultiLevelHierarchy"/>
    <dgm:cxn modelId="{6BE77F0A-2B9D-4479-8FE7-757A0EC7CC68}" type="presOf" srcId="{5C374C28-EA1A-4E3E-A020-1D209256F143}" destId="{92707E1B-43FE-468E-8B0A-897B338FA5D4}" srcOrd="0" destOrd="0" presId="urn:microsoft.com/office/officeart/2008/layout/HorizontalMultiLevelHierarchy"/>
    <dgm:cxn modelId="{C6238B0A-0FB5-49FD-9FF2-685E3B692AB2}" srcId="{B4E7DC38-FA62-4145-B2E7-B56D2E42116F}" destId="{91703340-69D8-4190-9931-91B8A97A8EA1}" srcOrd="1" destOrd="0" parTransId="{EA00FEB1-DF9C-4829-8CA5-06A5B6A6D1CE}" sibTransId="{492E3D6B-6F0F-4676-9EB4-DCAD10CA5F09}"/>
    <dgm:cxn modelId="{1BB6C30A-4A63-42E7-8AFC-2B219B8697B1}" type="presOf" srcId="{DE478FBE-322C-46C2-B503-301E305BE615}" destId="{CDEACA8F-8934-46FE-8CA0-69CCCE0AF971}" srcOrd="0" destOrd="0" presId="urn:microsoft.com/office/officeart/2008/layout/HorizontalMultiLevelHierarchy"/>
    <dgm:cxn modelId="{DF64BF0B-1272-4005-8DA8-A786050B2E9A}" type="presOf" srcId="{5229485D-43F1-42DA-B42F-F5292174EB31}" destId="{8139AA36-5384-40F9-9CC9-C40A858472B0}" srcOrd="0" destOrd="0" presId="urn:microsoft.com/office/officeart/2008/layout/HorizontalMultiLevelHierarchy"/>
    <dgm:cxn modelId="{2B31030D-2555-4130-8F7E-DB4347FB8F0B}" type="presOf" srcId="{63CEDFA7-9BD3-4CE6-AD15-F5968890EFED}" destId="{809F6E65-C34D-4025-BCC5-4FE347984138}" srcOrd="0" destOrd="0" presId="urn:microsoft.com/office/officeart/2008/layout/HorizontalMultiLevelHierarchy"/>
    <dgm:cxn modelId="{2C8F3E0D-6C22-4E43-9B8A-A90B49F23A40}" type="presOf" srcId="{07278645-640A-4C86-AA83-25B96B7C0E9E}" destId="{C5C47BDC-675D-4DB6-B763-DA2C91DE3264}" srcOrd="0" destOrd="0" presId="urn:microsoft.com/office/officeart/2008/layout/HorizontalMultiLevelHierarchy"/>
    <dgm:cxn modelId="{233EC215-8C91-45D3-996C-3BADD982EAE9}" type="presOf" srcId="{8A3E1489-2070-48E3-AA95-BABAC7A6CEA0}" destId="{F2A5223D-02A2-451B-960B-01C5272CDD62}" srcOrd="0" destOrd="0" presId="urn:microsoft.com/office/officeart/2008/layout/HorizontalMultiLevelHierarchy"/>
    <dgm:cxn modelId="{A0FDD416-31B1-4BE6-867B-714935C9AEC5}" type="presOf" srcId="{52443A42-078E-4419-AE2A-4DD7AEC0187B}" destId="{F3584FB4-7D08-4EA4-AF0C-BF7843A45BEB}" srcOrd="0" destOrd="0" presId="urn:microsoft.com/office/officeart/2008/layout/HorizontalMultiLevelHierarchy"/>
    <dgm:cxn modelId="{2DB49A17-F653-4665-BDF9-9D29536E896F}" type="presOf" srcId="{B4E7DC38-FA62-4145-B2E7-B56D2E42116F}" destId="{664DF941-E138-43DC-9E21-84D6A3A75A70}" srcOrd="0" destOrd="0" presId="urn:microsoft.com/office/officeart/2008/layout/HorizontalMultiLevelHierarchy"/>
    <dgm:cxn modelId="{C1B76B19-F88D-484F-96F5-1881DE0D2A63}" type="presOf" srcId="{59264612-2D26-4E2B-931E-03AA2910A825}" destId="{4E2398A5-9BAA-41F4-8BBA-52E122C979B5}" srcOrd="0" destOrd="0" presId="urn:microsoft.com/office/officeart/2008/layout/HorizontalMultiLevelHierarchy"/>
    <dgm:cxn modelId="{B389771D-FF89-41CC-A30C-40B665CED65B}" type="presOf" srcId="{EDB2D54B-63BA-4D8F-ADEA-A322C7F1D99C}" destId="{99AF89AD-1DE9-4320-956B-A8EA888B1305}" srcOrd="1" destOrd="0" presId="urn:microsoft.com/office/officeart/2008/layout/HorizontalMultiLevelHierarchy"/>
    <dgm:cxn modelId="{8B662521-D730-4428-A603-5DC4734F541C}" type="presOf" srcId="{0F96B7C2-DBD2-44F3-AFE6-B54304915185}" destId="{ECF45AF2-C3FB-4E86-94A8-F332CE6C77F6}" srcOrd="0" destOrd="0" presId="urn:microsoft.com/office/officeart/2008/layout/HorizontalMultiLevelHierarchy"/>
    <dgm:cxn modelId="{81066223-ECA7-41F5-A821-79E83D2ED25C}" type="presOf" srcId="{F56836BB-0180-4AAA-ABA9-DF3779F36A85}" destId="{B0DA36E4-D98E-453C-9AC5-EEE2B72673E7}" srcOrd="1" destOrd="0" presId="urn:microsoft.com/office/officeart/2008/layout/HorizontalMultiLevelHierarchy"/>
    <dgm:cxn modelId="{106C0324-0BBE-4A8A-93BA-3EA88B4EACB7}" srcId="{0F96B7C2-DBD2-44F3-AFE6-B54304915185}" destId="{8A3E1489-2070-48E3-AA95-BABAC7A6CEA0}" srcOrd="1" destOrd="0" parTransId="{79EADE13-A0DF-4EDA-8113-857748E1FDAB}" sibTransId="{FD7BB0CC-C5AD-40BC-AF95-28C32D982F6C}"/>
    <dgm:cxn modelId="{9742E927-D2C3-4DA1-B94C-235340762CA7}" srcId="{4CE9E240-6B89-4102-A9AB-D5970B9ACE69}" destId="{DA6F5E31-9396-4C8A-8E34-E900C97A17B5}" srcOrd="5" destOrd="0" parTransId="{28454A0B-7ECD-4344-97B0-AC7617454A64}" sibTransId="{A02D678E-7C30-4CC8-B6D0-2A9DB774FDF4}"/>
    <dgm:cxn modelId="{E7B25E2D-8A6D-4A3D-BABA-F3783544F17C}" type="presOf" srcId="{DA6F5E31-9396-4C8A-8E34-E900C97A17B5}" destId="{33874239-F09F-4039-8654-AED26E700A13}" srcOrd="0" destOrd="0" presId="urn:microsoft.com/office/officeart/2008/layout/HorizontalMultiLevelHierarchy"/>
    <dgm:cxn modelId="{79182E2E-72C3-4BA3-BA4F-11203C458771}" type="presOf" srcId="{0735C0CF-567D-4468-BAD7-A477AEDA6307}" destId="{125195C7-31A8-4E1D-A357-CCB61B564E16}" srcOrd="0" destOrd="0" presId="urn:microsoft.com/office/officeart/2008/layout/HorizontalMultiLevelHierarchy"/>
    <dgm:cxn modelId="{F3F1052F-11F7-4AAD-94B3-0F34F61353ED}" srcId="{4CE9E240-6B89-4102-A9AB-D5970B9ACE69}" destId="{FDDCAFD8-02AF-41FD-95C6-00F8471C6F0D}" srcOrd="0" destOrd="0" parTransId="{BF957A19-2E81-450C-A531-FF57EF995F23}" sibTransId="{3B8DEFC3-EE4D-4F46-9653-FA72B76699D6}"/>
    <dgm:cxn modelId="{1684882F-8386-47DE-B0FB-AB1F65C8FE1A}" type="presOf" srcId="{6D661356-9DC1-4077-A55F-4CBEEFA09B60}" destId="{485EA530-82D1-4C0A-A27E-C7DC9C4416B4}" srcOrd="0" destOrd="0" presId="urn:microsoft.com/office/officeart/2008/layout/HorizontalMultiLevelHierarchy"/>
    <dgm:cxn modelId="{B1F9D232-2000-4155-90E0-1E590EA4D9E3}" srcId="{52443A42-078E-4419-AE2A-4DD7AEC0187B}" destId="{97F12959-CC6F-4448-A3E7-DA2D03E862A2}" srcOrd="1" destOrd="0" parTransId="{BC31ED08-1071-485B-A2FA-490BB95BB516}" sibTransId="{84A8B351-4C94-4766-A4E2-1E948BB84D59}"/>
    <dgm:cxn modelId="{A9A04B3A-1328-44AA-8436-5C904E864E52}" type="presOf" srcId="{98408E20-B83A-432D-8F98-71A0CCD540A6}" destId="{4060629A-7ECF-4AEE-B847-D273094FC807}" srcOrd="1" destOrd="0" presId="urn:microsoft.com/office/officeart/2008/layout/HorizontalMultiLevelHierarchy"/>
    <dgm:cxn modelId="{C7B7223D-3FB3-4880-97EC-51D520017571}" type="presOf" srcId="{2A9B6AE0-A4A0-4EC7-BB62-420AE3BD1859}" destId="{64EAEAD0-852E-4B5E-8285-767A669750CE}" srcOrd="0" destOrd="0" presId="urn:microsoft.com/office/officeart/2008/layout/HorizontalMultiLevelHierarchy"/>
    <dgm:cxn modelId="{CD72073E-A33B-4EFC-A516-4D5929C5A36E}" srcId="{97F12959-CC6F-4448-A3E7-DA2D03E862A2}" destId="{63CEDFA7-9BD3-4CE6-AD15-F5968890EFED}" srcOrd="0" destOrd="0" parTransId="{F56836BB-0180-4AAA-ABA9-DF3779F36A85}" sibTransId="{ABAFE024-EA8D-4A9A-B51E-A96FDB65AB56}"/>
    <dgm:cxn modelId="{87C8C73E-87D1-447C-A0CE-BC7C12942DFB}" type="presOf" srcId="{EE88C1F6-EF7C-4953-AC3F-869BABECCBCC}" destId="{87E125E3-828E-460D-99AF-18A064242B14}" srcOrd="1" destOrd="0" presId="urn:microsoft.com/office/officeart/2008/layout/HorizontalMultiLevelHierarchy"/>
    <dgm:cxn modelId="{2AF78740-FAF4-4A7E-AEFD-5CA52CE14787}" type="presOf" srcId="{EA00FEB1-DF9C-4829-8CA5-06A5B6A6D1CE}" destId="{EC27567B-A7BF-49B5-BAC1-FD454841E237}" srcOrd="1" destOrd="0" presId="urn:microsoft.com/office/officeart/2008/layout/HorizontalMultiLevelHierarchy"/>
    <dgm:cxn modelId="{BFD19040-45F4-48AF-83CD-AA6D90CE3D79}" type="presOf" srcId="{42DC7C89-6780-48CC-ACD5-3F4716332FFC}" destId="{C5A146E8-3D58-4DE7-89DA-F2A13AB1B2E9}" srcOrd="1" destOrd="0" presId="urn:microsoft.com/office/officeart/2008/layout/HorizontalMultiLevelHierarchy"/>
    <dgm:cxn modelId="{5204F85B-C5E9-466B-AFDF-681B5D6C5354}" type="presOf" srcId="{D7E30C87-769F-4B95-A1E4-C560EF66BA2F}" destId="{C067EE89-ABF7-4D9E-A58F-352ADEDD2D6D}" srcOrd="0" destOrd="0" presId="urn:microsoft.com/office/officeart/2008/layout/HorizontalMultiLevelHierarchy"/>
    <dgm:cxn modelId="{1DDBEA5D-68AB-4B02-94B1-90EB5D8F7D48}" srcId="{426DD325-8C5B-4F3A-99F5-D40188BC6DAD}" destId="{6D661356-9DC1-4077-A55F-4CBEEFA09B60}" srcOrd="4" destOrd="0" parTransId="{98408E20-B83A-432D-8F98-71A0CCD540A6}" sibTransId="{56C79072-2329-4361-A47B-37BB4A9B5015}"/>
    <dgm:cxn modelId="{EF7C3B5F-6CD5-4BAB-9139-2D530EC117A6}" type="presOf" srcId="{BF957A19-2E81-450C-A531-FF57EF995F23}" destId="{C2BC7CE7-2A1E-49CA-94F1-A0CAEAF60B5F}" srcOrd="0" destOrd="0" presId="urn:microsoft.com/office/officeart/2008/layout/HorizontalMultiLevelHierarchy"/>
    <dgm:cxn modelId="{A4E69F5F-F717-40AD-BFD4-144CE4949F32}" srcId="{B63B9C59-1983-423B-820A-64D944A71794}" destId="{CF7F5F60-830D-4BE8-8FC7-960FDD7FDDA9}" srcOrd="0" destOrd="0" parTransId="{21420385-A840-4F6F-A899-3D6B1E09147E}" sibTransId="{0DDA03B6-11C1-4764-8BBE-637E3CFA65C4}"/>
    <dgm:cxn modelId="{FBDED95F-8996-42D2-8690-36AE0528A23B}" type="presOf" srcId="{CF7F5F60-830D-4BE8-8FC7-960FDD7FDDA9}" destId="{0B96A6F5-A938-465D-ABFB-47C47D4C09BA}" srcOrd="0" destOrd="0" presId="urn:microsoft.com/office/officeart/2008/layout/HorizontalMultiLevelHierarchy"/>
    <dgm:cxn modelId="{9A80E145-20A4-454A-9264-CD5329A2098B}" type="presOf" srcId="{82CDB1EA-073F-45E2-84D6-A32EA28EB2D4}" destId="{15ECF628-D43C-4D6B-AFDD-943BC945DCA1}" srcOrd="1" destOrd="0" presId="urn:microsoft.com/office/officeart/2008/layout/HorizontalMultiLevelHierarchy"/>
    <dgm:cxn modelId="{F7FC1266-DBB7-4C87-868E-0A1A64C6E757}" srcId="{426DD325-8C5B-4F3A-99F5-D40188BC6DAD}" destId="{94890095-9BD4-411C-BE67-766C3D3F720A}" srcOrd="0" destOrd="0" parTransId="{82CDB1EA-073F-45E2-84D6-A32EA28EB2D4}" sibTransId="{7A089909-55AF-4E0E-A680-DABB85CB7CCE}"/>
    <dgm:cxn modelId="{471B6466-A5A5-4112-A6A6-4D23B7AA393F}" type="presOf" srcId="{83D9AA76-3F24-4044-B37D-8E1D5D381826}" destId="{D048A357-D1BD-4F54-8BAB-5CE247E1A9C1}" srcOrd="0" destOrd="0" presId="urn:microsoft.com/office/officeart/2008/layout/HorizontalMultiLevelHierarchy"/>
    <dgm:cxn modelId="{449BBF46-A005-445A-B27B-5403DE6727BA}" type="presOf" srcId="{52B75EB1-A9B5-4646-8C3F-BAF095839FEC}" destId="{F9C7D75F-0B69-4ECF-B36B-5BF628DD3F95}" srcOrd="1" destOrd="0" presId="urn:microsoft.com/office/officeart/2008/layout/HorizontalMultiLevelHierarchy"/>
    <dgm:cxn modelId="{C9785B47-DF3E-40BA-8377-821606A0548B}" type="presOf" srcId="{82CDB1EA-073F-45E2-84D6-A32EA28EB2D4}" destId="{3D0DED73-F12F-4927-8759-D63341D6AF7B}" srcOrd="0" destOrd="0" presId="urn:microsoft.com/office/officeart/2008/layout/HorizontalMultiLevelHierarchy"/>
    <dgm:cxn modelId="{2931C967-1E8C-4A01-8976-2B54F3A384EB}" type="presOf" srcId="{C29B478B-C650-447F-A0B3-FEEE56447000}" destId="{DF002972-4C93-4AA9-AA33-DF4B02BD537C}" srcOrd="0" destOrd="0" presId="urn:microsoft.com/office/officeart/2008/layout/HorizontalMultiLevelHierarchy"/>
    <dgm:cxn modelId="{7E322968-D35A-491B-BD37-C035A24E4ACE}" type="presOf" srcId="{41A8B71F-ACC8-4E0C-91C7-9BC16697C639}" destId="{693595A3-B786-4653-BC99-CCF79799F8BA}" srcOrd="0" destOrd="0" presId="urn:microsoft.com/office/officeart/2008/layout/HorizontalMultiLevelHierarchy"/>
    <dgm:cxn modelId="{9BE9F268-C486-40F1-8A2D-4A3A9619BC52}" type="presOf" srcId="{DA134052-5EAE-4C01-A978-130655137C83}" destId="{3B5897F6-C1A1-4DA8-B49A-43C5FABF783B}" srcOrd="1" destOrd="0" presId="urn:microsoft.com/office/officeart/2008/layout/HorizontalMultiLevelHierarchy"/>
    <dgm:cxn modelId="{5E126F69-44AA-476C-B1C1-EBF65E76834E}" type="presOf" srcId="{98408E20-B83A-432D-8F98-71A0CCD540A6}" destId="{E8672AD9-185F-4583-A7FC-BEFB1C3CEE1F}" srcOrd="0" destOrd="0" presId="urn:microsoft.com/office/officeart/2008/layout/HorizontalMultiLevelHierarchy"/>
    <dgm:cxn modelId="{E65B476B-68CA-48A1-B3C9-ABF133E059A8}" type="presOf" srcId="{21420385-A840-4F6F-A899-3D6B1E09147E}" destId="{16C85104-81CF-45B6-82DF-8AA8A59E06F5}" srcOrd="1" destOrd="0" presId="urn:microsoft.com/office/officeart/2008/layout/HorizontalMultiLevelHierarchy"/>
    <dgm:cxn modelId="{39F6474E-3CF3-4B50-A8B3-30D0A6B97CD8}" srcId="{4CE9E240-6B89-4102-A9AB-D5970B9ACE69}" destId="{D1EB8842-657C-45E1-BFDC-04423D96C5A1}" srcOrd="4" destOrd="0" parTransId="{8D51034D-52A9-4422-87D7-90F4A042F9BF}" sibTransId="{063BEC8B-E41C-410F-85C3-7BD32BEDAE77}"/>
    <dgm:cxn modelId="{05CDF94E-8AF7-4843-9182-5D75F8FD2B6A}" type="presOf" srcId="{42DC7C89-6780-48CC-ACD5-3F4716332FFC}" destId="{44F3A9FB-A862-406F-AFC0-4CFFCAC3ACBD}" srcOrd="0" destOrd="0" presId="urn:microsoft.com/office/officeart/2008/layout/HorizontalMultiLevelHierarchy"/>
    <dgm:cxn modelId="{D17A564F-68A0-4A80-AF99-CC45FEE541F6}" type="presOf" srcId="{BF957A19-2E81-450C-A531-FF57EF995F23}" destId="{D8364841-DEE4-4A39-9ADB-E382744532DB}" srcOrd="1" destOrd="0" presId="urn:microsoft.com/office/officeart/2008/layout/HorizontalMultiLevelHierarchy"/>
    <dgm:cxn modelId="{6B08E76F-9A18-4ABA-81AB-CF313BED6A79}" type="presOf" srcId="{79EADE13-A0DF-4EDA-8113-857748E1FDAB}" destId="{C9955CF1-F4E7-45E0-A462-42AC7D7F8E22}" srcOrd="1" destOrd="0" presId="urn:microsoft.com/office/officeart/2008/layout/HorizontalMultiLevelHierarchy"/>
    <dgm:cxn modelId="{F7CD4F51-B00B-4A0C-B7BE-2B4BB249F9C4}" srcId="{52443A42-078E-4419-AE2A-4DD7AEC0187B}" destId="{426DD325-8C5B-4F3A-99F5-D40188BC6DAD}" srcOrd="0" destOrd="0" parTransId="{EE88C1F6-EF7C-4953-AC3F-869BABECCBCC}" sibTransId="{58B4B313-01DF-469F-AA3F-CA17C9985BB6}"/>
    <dgm:cxn modelId="{BA239A72-17C8-445B-89B5-0021489FBA11}" srcId="{52443A42-078E-4419-AE2A-4DD7AEC0187B}" destId="{0F96B7C2-DBD2-44F3-AFE6-B54304915185}" srcOrd="4" destOrd="0" parTransId="{41A8B71F-ACC8-4E0C-91C7-9BC16697C639}" sibTransId="{53903DD9-CA11-4997-A070-C4D430A202DB}"/>
    <dgm:cxn modelId="{BD12EB52-409B-4BB1-B314-CF5117705AE0}" srcId="{52443A42-078E-4419-AE2A-4DD7AEC0187B}" destId="{4CE9E240-6B89-4102-A9AB-D5970B9ACE69}" srcOrd="3" destOrd="0" parTransId="{F6FFEEF5-4A03-499F-9305-77E772B72F43}" sibTransId="{597076C7-B9B7-4367-A369-3F1A24E23552}"/>
    <dgm:cxn modelId="{B5341273-08DE-49AC-BFB5-3BE573C57455}" type="presOf" srcId="{7F0420B4-85C1-4A89-B3D4-E3C3C7CBB4A0}" destId="{B8F5BF04-5E3E-4B96-A78E-AE3BD257FC8F}" srcOrd="1" destOrd="0" presId="urn:microsoft.com/office/officeart/2008/layout/HorizontalMultiLevelHierarchy"/>
    <dgm:cxn modelId="{FD195A54-B2AC-466A-9C8E-DCB63A908598}" type="presOf" srcId="{260A07A8-3A80-4866-86C7-CABED00068D0}" destId="{566EBAB0-AA6B-4C78-8692-DBAA0AAF887A}" srcOrd="1" destOrd="0" presId="urn:microsoft.com/office/officeart/2008/layout/HorizontalMultiLevelHierarchy"/>
    <dgm:cxn modelId="{09C4D877-7C2E-402B-831F-79AE5B9F1334}" srcId="{5C374C28-EA1A-4E3E-A020-1D209256F143}" destId="{52443A42-078E-4419-AE2A-4DD7AEC0187B}" srcOrd="0" destOrd="0" parTransId="{D765BD08-E6F8-4452-814F-ECC3BE7DC6D7}" sibTransId="{3C48771A-D78D-4AB3-B55A-D17CAB447155}"/>
    <dgm:cxn modelId="{DC51E958-68DF-4990-ABE5-CCDAD0CFA495}" type="presOf" srcId="{79EADE13-A0DF-4EDA-8113-857748E1FDAB}" destId="{A2A509E0-61F3-4C9E-B49B-3A48A571B19B}" srcOrd="0" destOrd="0" presId="urn:microsoft.com/office/officeart/2008/layout/HorizontalMultiLevelHierarchy"/>
    <dgm:cxn modelId="{5A5C325A-C475-4451-9A2E-B6BF1BFDAE00}" srcId="{426DD325-8C5B-4F3A-99F5-D40188BC6DAD}" destId="{B5C23A00-BE48-49C9-B35F-ABC544C6D69B}" srcOrd="3" destOrd="0" parTransId="{52B75EB1-A9B5-4646-8C3F-BAF095839FEC}" sibTransId="{A5FDF9C7-3C31-4E66-889F-7672C268150D}"/>
    <dgm:cxn modelId="{2975D45A-B81D-4773-9CA1-0ACE22DDDF4E}" type="presOf" srcId="{055B1260-8419-48C0-B621-B254D39F642E}" destId="{DF51BAD8-3699-426D-9CAC-4E1EDA9D2C8F}" srcOrd="1" destOrd="0" presId="urn:microsoft.com/office/officeart/2008/layout/HorizontalMultiLevelHierarchy"/>
    <dgm:cxn modelId="{677C977B-F6B7-42DF-AEEB-FEA35337C6DF}" type="presOf" srcId="{28454A0B-7ECD-4344-97B0-AC7617454A64}" destId="{ED2B0C4B-B801-4867-897A-22851E4E32EF}" srcOrd="0" destOrd="0" presId="urn:microsoft.com/office/officeart/2008/layout/HorizontalMultiLevelHierarchy"/>
    <dgm:cxn modelId="{32ADC27F-43DE-4421-9580-C97CFFC64BFE}" type="presOf" srcId="{AC11D436-82F3-41AC-8A7C-EE201EB6840D}" destId="{53443A55-5AB5-4286-9984-2A3B0BB814F9}" srcOrd="0" destOrd="0" presId="urn:microsoft.com/office/officeart/2008/layout/HorizontalMultiLevelHierarchy"/>
    <dgm:cxn modelId="{6779F481-C9B4-4F20-A75C-C80992D0D8E0}" type="presOf" srcId="{7F0420B4-85C1-4A89-B3D4-E3C3C7CBB4A0}" destId="{12DFE3E4-AD7F-4079-A4E0-AC7DC220AEEE}" srcOrd="0" destOrd="0" presId="urn:microsoft.com/office/officeart/2008/layout/HorizontalMultiLevelHierarchy"/>
    <dgm:cxn modelId="{C387F682-E189-4496-AE19-445231BD2D69}" srcId="{426DD325-8C5B-4F3A-99F5-D40188BC6DAD}" destId="{AC2A6CCF-A7C4-4F64-8A9B-D8CE6477B00F}" srcOrd="2" destOrd="0" parTransId="{EC0A6482-D3B4-4F01-B4BE-9931F1DD0EC4}" sibTransId="{6EFFEF83-88CC-4977-8334-C68A0827A409}"/>
    <dgm:cxn modelId="{25BD7B84-19BC-4849-BC83-5AFEDECE9079}" type="presOf" srcId="{BC31ED08-1071-485B-A2FA-490BB95BB516}" destId="{6CEBA0E0-D389-49EB-9CBA-B583C7B368BA}" srcOrd="1" destOrd="0" presId="urn:microsoft.com/office/officeart/2008/layout/HorizontalMultiLevelHierarchy"/>
    <dgm:cxn modelId="{AA3E6987-90DA-4B70-8656-D44ECAAFD2CB}" type="presOf" srcId="{21420385-A840-4F6F-A899-3D6B1E09147E}" destId="{CFC42036-22F5-4680-8579-15EA6C7FE9EA}" srcOrd="0" destOrd="0" presId="urn:microsoft.com/office/officeart/2008/layout/HorizontalMultiLevelHierarchy"/>
    <dgm:cxn modelId="{8B9CF087-6B11-4AA1-998E-5AA6490006D2}" srcId="{B4E7DC38-FA62-4145-B2E7-B56D2E42116F}" destId="{07278645-640A-4C86-AA83-25B96B7C0E9E}" srcOrd="0" destOrd="0" parTransId="{3568B646-1113-4C92-8F2B-5D9E76ACAFE1}" sibTransId="{68C821AF-AABD-463D-ACEE-CAE8A912AC7B}"/>
    <dgm:cxn modelId="{B66EB888-2EC6-43F1-8C7E-10305CF531B7}" type="presOf" srcId="{83D9AA76-3F24-4044-B37D-8E1D5D381826}" destId="{8F8D8A93-58D4-47AC-AAB2-CF6893132BBA}" srcOrd="1" destOrd="0" presId="urn:microsoft.com/office/officeart/2008/layout/HorizontalMultiLevelHierarchy"/>
    <dgm:cxn modelId="{C5B7CE8B-7765-42F6-B283-1791EB1B3C9E}" type="presOf" srcId="{52B75EB1-A9B5-4646-8C3F-BAF095839FEC}" destId="{3B2CB5CE-CA0D-46F8-BC6E-826D7BD8934B}" srcOrd="0" destOrd="0" presId="urn:microsoft.com/office/officeart/2008/layout/HorizontalMultiLevelHierarchy"/>
    <dgm:cxn modelId="{B3D59590-8610-4519-8211-455F23B62A2E}" type="presOf" srcId="{94890095-9BD4-411C-BE67-766C3D3F720A}" destId="{6193E437-A0B7-4EC4-9E93-2380E2B2A96B}" srcOrd="0" destOrd="0" presId="urn:microsoft.com/office/officeart/2008/layout/HorizontalMultiLevelHierarchy"/>
    <dgm:cxn modelId="{E25B129F-73E4-4DC6-86F4-FB15084B3E14}" type="presOf" srcId="{EDB2D54B-63BA-4D8F-ADEA-A322C7F1D99C}" destId="{856AE02F-0241-4C13-A35E-E9883765074B}" srcOrd="0" destOrd="0" presId="urn:microsoft.com/office/officeart/2008/layout/HorizontalMultiLevelHierarchy"/>
    <dgm:cxn modelId="{CAF90BA0-1AD6-4BFF-9B5E-0B06CB318D02}" type="presOf" srcId="{EC0A6482-D3B4-4F01-B4BE-9931F1DD0EC4}" destId="{5DBC38FE-238D-4D8A-A9F7-10F9B53B3A02}" srcOrd="0" destOrd="0" presId="urn:microsoft.com/office/officeart/2008/layout/HorizontalMultiLevelHierarchy"/>
    <dgm:cxn modelId="{622BE3A2-09B5-4F68-8880-8B5150A348A9}" srcId="{97F12959-CC6F-4448-A3E7-DA2D03E862A2}" destId="{D7E30C87-769F-4B95-A1E4-C560EF66BA2F}" srcOrd="2" destOrd="0" parTransId="{59264612-2D26-4E2B-931E-03AA2910A825}" sibTransId="{EB151117-D11D-4A8F-A1B3-D9AA48A8B38D}"/>
    <dgm:cxn modelId="{FB6D4BA4-35C4-4D60-B8D1-42AFA75888D0}" type="presOf" srcId="{AC2A6CCF-A7C4-4F64-8A9B-D8CE6477B00F}" destId="{432DC86B-CE29-440C-BA1A-FFFA69E82AFB}" srcOrd="0" destOrd="0" presId="urn:microsoft.com/office/officeart/2008/layout/HorizontalMultiLevelHierarchy"/>
    <dgm:cxn modelId="{C74F54A8-1EFD-4A81-9FF0-43FACCAAE039}" srcId="{B4E7DC38-FA62-4145-B2E7-B56D2E42116F}" destId="{F55A4E88-0551-4A59-AAE9-3C36A9EFD589}" srcOrd="2" destOrd="0" parTransId="{83D9AA76-3F24-4044-B37D-8E1D5D381826}" sibTransId="{40660E0F-EEB7-4E30-957C-0C9B8101F75D}"/>
    <dgm:cxn modelId="{3191B9A8-0E7B-4E67-8044-9148DEE9F9DE}" srcId="{4CE9E240-6B89-4102-A9AB-D5970B9ACE69}" destId="{5BF1AB9F-DD66-46B1-BD01-C96C76F14FC1}" srcOrd="1" destOrd="0" parTransId="{055B1260-8419-48C0-B621-B254D39F642E}" sibTransId="{69F6A757-F421-4EBD-8DED-368201692CF4}"/>
    <dgm:cxn modelId="{51E207A9-60DA-4BE8-BF44-BD831EC4C904}" type="presOf" srcId="{8D51034D-52A9-4422-87D7-90F4A042F9BF}" destId="{2B98F7E9-B21E-468B-9CD7-34FD5ABDBF4E}" srcOrd="1" destOrd="0" presId="urn:microsoft.com/office/officeart/2008/layout/HorizontalMultiLevelHierarchy"/>
    <dgm:cxn modelId="{6CC124AB-C8DC-4BDA-9644-4E8078F3B343}" srcId="{97F12959-CC6F-4448-A3E7-DA2D03E862A2}" destId="{5229485D-43F1-42DA-B42F-F5292174EB31}" srcOrd="1" destOrd="0" parTransId="{DE478FBE-322C-46C2-B503-301E305BE615}" sibTransId="{35EEF39A-BCD1-4DE2-8539-31682785D83F}"/>
    <dgm:cxn modelId="{7B5042AB-4237-4A62-B78A-FFA99823F4C4}" type="presOf" srcId="{AE83E889-A143-47BD-AD63-93261AE3FA40}" destId="{DB95450E-CE45-4812-B477-80F96A91AB15}" srcOrd="0" destOrd="0" presId="urn:microsoft.com/office/officeart/2008/layout/HorizontalMultiLevelHierarchy"/>
    <dgm:cxn modelId="{897EDDAC-6214-400F-B016-AF55FA1E6C10}" type="presOf" srcId="{D1EB8842-657C-45E1-BFDC-04423D96C5A1}" destId="{C01161D2-CDE6-49F5-836E-1EC5983FE5CE}" srcOrd="0" destOrd="0" presId="urn:microsoft.com/office/officeart/2008/layout/HorizontalMultiLevelHierarchy"/>
    <dgm:cxn modelId="{E7DA3CB0-1D5C-4A3E-87F8-EDB422A824F7}" srcId="{0F96B7C2-DBD2-44F3-AFE6-B54304915185}" destId="{C29B478B-C650-447F-A0B3-FEEE56447000}" srcOrd="0" destOrd="0" parTransId="{B3295D73-C41B-40A1-8628-A3203EEF55BF}" sibTransId="{20188752-4475-440A-AE4E-BBAC2D137941}"/>
    <dgm:cxn modelId="{CB5039B1-20BE-4952-8C54-4F735B29A3AD}" type="presOf" srcId="{F6FFEEF5-4A03-499F-9305-77E772B72F43}" destId="{A1A8B536-23BE-42E4-9CD4-4C54382670E1}" srcOrd="0" destOrd="0" presId="urn:microsoft.com/office/officeart/2008/layout/HorizontalMultiLevelHierarchy"/>
    <dgm:cxn modelId="{1D4F86B1-6BE4-4BF2-A43C-07E657512387}" type="presOf" srcId="{B3295D73-C41B-40A1-8628-A3203EEF55BF}" destId="{EB8FA75C-2305-4E00-9D92-6D802C136FB2}" srcOrd="0" destOrd="0" presId="urn:microsoft.com/office/officeart/2008/layout/HorizontalMultiLevelHierarchy"/>
    <dgm:cxn modelId="{20CBF3B5-E3B4-44BD-ACB8-C914C570FF93}" type="presOf" srcId="{8D51034D-52A9-4422-87D7-90F4A042F9BF}" destId="{AE27E82B-37E4-4B37-81DB-D2BC25375F56}" srcOrd="0" destOrd="0" presId="urn:microsoft.com/office/officeart/2008/layout/HorizontalMultiLevelHierarchy"/>
    <dgm:cxn modelId="{A13995B6-59CA-458F-80D1-6C35CB6B66FC}" type="presOf" srcId="{BC31ED08-1071-485B-A2FA-490BB95BB516}" destId="{7520F1D0-C6DB-4723-A98E-866A1F401B60}" srcOrd="0" destOrd="0" presId="urn:microsoft.com/office/officeart/2008/layout/HorizontalMultiLevelHierarchy"/>
    <dgm:cxn modelId="{3B47E2B7-EE09-4E89-AF87-617E7938EAB4}" type="presOf" srcId="{EE88C1F6-EF7C-4953-AC3F-869BABECCBCC}" destId="{B83886AF-3E64-4E4F-9489-5BEFFA2C6E5A}" srcOrd="0" destOrd="0" presId="urn:microsoft.com/office/officeart/2008/layout/HorizontalMultiLevelHierarchy"/>
    <dgm:cxn modelId="{0CC5B3BA-4E83-4470-808E-7E21A7338C8B}" type="presOf" srcId="{F6FFEEF5-4A03-499F-9305-77E772B72F43}" destId="{B363DD23-E120-42CC-9F1B-C95308A8B1E9}" srcOrd="1" destOrd="0" presId="urn:microsoft.com/office/officeart/2008/layout/HorizontalMultiLevelHierarchy"/>
    <dgm:cxn modelId="{4F62A1BC-A6B6-49F1-B073-C56D5ADB44C1}" type="presOf" srcId="{28454A0B-7ECD-4344-97B0-AC7617454A64}" destId="{4DB0647F-565B-458E-9D0F-0FBCC6728EB5}" srcOrd="1" destOrd="0" presId="urn:microsoft.com/office/officeart/2008/layout/HorizontalMultiLevelHierarchy"/>
    <dgm:cxn modelId="{EC95D7BC-311D-43DD-8745-FB62753A7639}" type="presOf" srcId="{B5C23A00-BE48-49C9-B35F-ABC544C6D69B}" destId="{7F6A24A2-D907-4E21-9149-185CAF7FAED6}" srcOrd="0" destOrd="0" presId="urn:microsoft.com/office/officeart/2008/layout/HorizontalMultiLevelHierarchy"/>
    <dgm:cxn modelId="{DCC4F0BC-0D3A-4DA7-97AC-B2C6F02AC2A8}" type="presOf" srcId="{91703340-69D8-4190-9931-91B8A97A8EA1}" destId="{7A97D52D-A2B5-43E4-9F38-41C07854E689}" srcOrd="0" destOrd="0" presId="urn:microsoft.com/office/officeart/2008/layout/HorizontalMultiLevelHierarchy"/>
    <dgm:cxn modelId="{AD398ABD-44DE-4F2C-919A-3AFBB74A2177}" type="presOf" srcId="{DE478FBE-322C-46C2-B503-301E305BE615}" destId="{820CC90B-B00A-4460-9367-0A7492808399}" srcOrd="1" destOrd="0" presId="urn:microsoft.com/office/officeart/2008/layout/HorizontalMultiLevelHierarchy"/>
    <dgm:cxn modelId="{EAE752BE-8D63-4214-A3C8-9F139C1BB3DC}" srcId="{0F96B7C2-DBD2-44F3-AFE6-B54304915185}" destId="{F1C9A91F-682B-43E9-AE6E-A6FD8FC1D2C0}" srcOrd="2" destOrd="0" parTransId="{0BC5D459-5B5E-448B-8797-3EA702146FD3}" sibTransId="{C866FA5B-2EFF-4ABD-B860-5DF76CB7B09F}"/>
    <dgm:cxn modelId="{AF93C6BF-51F3-446E-AEEB-0F2F7415B34C}" srcId="{426DD325-8C5B-4F3A-99F5-D40188BC6DAD}" destId="{AE83E889-A143-47BD-AD63-93261AE3FA40}" srcOrd="1" destOrd="0" parTransId="{DA134052-5EAE-4C01-A978-130655137C83}" sibTransId="{1F78549B-FF21-49AB-AD6C-D7336525F0FD}"/>
    <dgm:cxn modelId="{486E5FC2-E8EE-44B1-8D75-A95025D341C0}" type="presOf" srcId="{EA00FEB1-DF9C-4829-8CA5-06A5B6A6D1CE}" destId="{BC0B61E8-F6E5-47FA-9A1B-E3FBF3099758}" srcOrd="0" destOrd="0" presId="urn:microsoft.com/office/officeart/2008/layout/HorizontalMultiLevelHierarchy"/>
    <dgm:cxn modelId="{1A5154C2-485B-440D-A56C-E3C92D54BA41}" type="presOf" srcId="{DA134052-5EAE-4C01-A978-130655137C83}" destId="{4E29E511-3116-4184-B8D0-B1A6192CADF5}" srcOrd="0" destOrd="0" presId="urn:microsoft.com/office/officeart/2008/layout/HorizontalMultiLevelHierarchy"/>
    <dgm:cxn modelId="{56AAC7C4-5B1C-4B2A-886A-069D14BB573F}" type="presOf" srcId="{F1C9A91F-682B-43E9-AE6E-A6FD8FC1D2C0}" destId="{95EBA419-296D-46C4-B3F1-6DAD89E76718}" srcOrd="0" destOrd="0" presId="urn:microsoft.com/office/officeart/2008/layout/HorizontalMultiLevelHierarchy"/>
    <dgm:cxn modelId="{234F6EC5-7359-4496-8577-62050652ECF3}" type="presOf" srcId="{426DD325-8C5B-4F3A-99F5-D40188BC6DAD}" destId="{51650CCA-C59B-4C3C-B571-6E836F4D65C8}" srcOrd="0" destOrd="0" presId="urn:microsoft.com/office/officeart/2008/layout/HorizontalMultiLevelHierarchy"/>
    <dgm:cxn modelId="{C1018AC6-0217-4FE5-A2F9-54E1AF33F40D}" type="presOf" srcId="{FDDCAFD8-02AF-41FD-95C6-00F8471C6F0D}" destId="{F2DB73E4-2346-4461-A7E8-BC9160E71545}" srcOrd="0" destOrd="0" presId="urn:microsoft.com/office/officeart/2008/layout/HorizontalMultiLevelHierarchy"/>
    <dgm:cxn modelId="{7D18E2C6-EAA4-43E8-B2E4-EF02D3F7546C}" type="presOf" srcId="{4CE9E240-6B89-4102-A9AB-D5970B9ACE69}" destId="{85A5CA65-F80C-46AE-BC59-3A38997B2907}" srcOrd="0" destOrd="0" presId="urn:microsoft.com/office/officeart/2008/layout/HorizontalMultiLevelHierarchy"/>
    <dgm:cxn modelId="{C6A133C8-4DC1-4334-AB05-6E2DBA3D983A}" type="presOf" srcId="{F56836BB-0180-4AAA-ABA9-DF3779F36A85}" destId="{4E582AEF-8E76-4CD7-B96E-3C553BD62FB1}" srcOrd="0" destOrd="0" presId="urn:microsoft.com/office/officeart/2008/layout/HorizontalMultiLevelHierarchy"/>
    <dgm:cxn modelId="{FA3FA8C8-1FF3-4475-BC89-C58148281813}" srcId="{4CE9E240-6B89-4102-A9AB-D5970B9ACE69}" destId="{082AD96F-261F-4DF5-93B8-AEF6CB7345B7}" srcOrd="3" destOrd="0" parTransId="{FFD9DFE8-4DD0-44A9-97A6-1D062634E12B}" sibTransId="{03FCD88F-E7D3-4CC5-9CE0-E0FD0E3070FA}"/>
    <dgm:cxn modelId="{F1CF30C9-02FB-440D-9AA6-59E365EFC517}" type="presOf" srcId="{0BC5D459-5B5E-448B-8797-3EA702146FD3}" destId="{9F265220-3B17-41E9-92A5-636A0DC4801C}" srcOrd="1" destOrd="0" presId="urn:microsoft.com/office/officeart/2008/layout/HorizontalMultiLevelHierarchy"/>
    <dgm:cxn modelId="{90F882C9-4494-4C74-9973-54AA20AAB32D}" srcId="{52443A42-078E-4419-AE2A-4DD7AEC0187B}" destId="{B4E7DC38-FA62-4145-B2E7-B56D2E42116F}" srcOrd="2" destOrd="0" parTransId="{2A9B6AE0-A4A0-4EC7-BB62-420AE3BD1859}" sibTransId="{35376886-7BD6-4DEB-9CE8-FD34A7723919}"/>
    <dgm:cxn modelId="{5C30A7CB-FB01-4B8C-A2A9-D6437AC5DE28}" type="presOf" srcId="{3568B646-1113-4C92-8F2B-5D9E76ACAFE1}" destId="{AAF87F39-4230-46A9-A80A-ED94F21D7314}" srcOrd="1" destOrd="0" presId="urn:microsoft.com/office/officeart/2008/layout/HorizontalMultiLevelHierarchy"/>
    <dgm:cxn modelId="{87B42ACE-2C3E-4676-A4B9-66B47F74C291}" type="presOf" srcId="{F55A4E88-0551-4A59-AAE9-3C36A9EFD589}" destId="{298787DB-55C9-40AB-9431-9248651767DA}" srcOrd="0" destOrd="0" presId="urn:microsoft.com/office/officeart/2008/layout/HorizontalMultiLevelHierarchy"/>
    <dgm:cxn modelId="{66ABD9D0-B1D6-4EA5-930A-C0DFE8AD911F}" type="presOf" srcId="{EC0A6482-D3B4-4F01-B4BE-9931F1DD0EC4}" destId="{C6915D4D-2C05-4866-8C6A-216A80CC0236}" srcOrd="1" destOrd="0" presId="urn:microsoft.com/office/officeart/2008/layout/HorizontalMultiLevelHierarchy"/>
    <dgm:cxn modelId="{F2CBB1D4-FEC7-4D20-90C4-1F1356A202C7}" srcId="{4CE9E240-6B89-4102-A9AB-D5970B9ACE69}" destId="{48CD2E03-79A7-45D4-AD15-F441C3F22A55}" srcOrd="2" destOrd="0" parTransId="{EDB2D54B-63BA-4D8F-ADEA-A322C7F1D99C}" sibTransId="{1A60026A-6397-4ADE-9317-66835B553375}"/>
    <dgm:cxn modelId="{D49756D5-BC67-45B5-9154-2DE4B6836A15}" type="presOf" srcId="{082AD96F-261F-4DF5-93B8-AEF6CB7345B7}" destId="{C3C3F396-FA57-43BB-B39B-17DBEDC4E650}" srcOrd="0" destOrd="0" presId="urn:microsoft.com/office/officeart/2008/layout/HorizontalMultiLevelHierarchy"/>
    <dgm:cxn modelId="{3183EDDD-FD6D-49AC-848D-1D0D3D757EB9}" type="presOf" srcId="{FFD9DFE8-4DD0-44A9-97A6-1D062634E12B}" destId="{844B2746-DCA6-492C-91CE-17D2EE0357A5}" srcOrd="0" destOrd="0" presId="urn:microsoft.com/office/officeart/2008/layout/HorizontalMultiLevelHierarchy"/>
    <dgm:cxn modelId="{C8E069DE-1E14-473B-90A7-D9D7D171B020}" type="presOf" srcId="{2A9B6AE0-A4A0-4EC7-BB62-420AE3BD1859}" destId="{862BA742-DD24-496A-8C4A-2DA0A8A39C56}" srcOrd="1" destOrd="0" presId="urn:microsoft.com/office/officeart/2008/layout/HorizontalMultiLevelHierarchy"/>
    <dgm:cxn modelId="{C9C505E5-72BE-4942-BA89-4FCACCC4BE86}" type="presOf" srcId="{B3295D73-C41B-40A1-8628-A3203EEF55BF}" destId="{CF0F5037-40BC-4485-9CBD-5280DDF0E719}" srcOrd="1" destOrd="0" presId="urn:microsoft.com/office/officeart/2008/layout/HorizontalMultiLevelHierarchy"/>
    <dgm:cxn modelId="{C0CF96E6-1855-48D2-A93A-1ABD49356279}" type="presOf" srcId="{0BC5D459-5B5E-448B-8797-3EA702146FD3}" destId="{7E70F01B-9624-4967-B06B-74E4D36664D3}" srcOrd="0" destOrd="0" presId="urn:microsoft.com/office/officeart/2008/layout/HorizontalMultiLevelHierarchy"/>
    <dgm:cxn modelId="{C2B955E8-3FC2-4371-A36F-3C175A41686F}" type="presOf" srcId="{97F12959-CC6F-4448-A3E7-DA2D03E862A2}" destId="{D58B2646-750D-4BAD-87C8-172E575CF4F3}" srcOrd="0" destOrd="0" presId="urn:microsoft.com/office/officeart/2008/layout/HorizontalMultiLevelHierarchy"/>
    <dgm:cxn modelId="{A6D89DE8-5DB6-4706-857D-151A3B2D5F07}" type="presOf" srcId="{3568B646-1113-4C92-8F2B-5D9E76ACAFE1}" destId="{429CF8AF-45E5-4282-B915-2067353C9F8E}" srcOrd="0" destOrd="0" presId="urn:microsoft.com/office/officeart/2008/layout/HorizontalMultiLevelHierarchy"/>
    <dgm:cxn modelId="{06112AEA-2784-4ED0-A419-21FAD0010E82}" type="presOf" srcId="{59264612-2D26-4E2B-931E-03AA2910A825}" destId="{68C36536-0CE0-417D-87C3-2DAC1BF7FEE8}" srcOrd="1" destOrd="0" presId="urn:microsoft.com/office/officeart/2008/layout/HorizontalMultiLevelHierarchy"/>
    <dgm:cxn modelId="{8D3437F1-81C9-4966-B754-F8090559C6AC}" type="presOf" srcId="{260A07A8-3A80-4866-86C7-CABED00068D0}" destId="{D8A8A5F8-2D45-4C70-967B-B3C4D28E87E5}" srcOrd="0" destOrd="0" presId="urn:microsoft.com/office/officeart/2008/layout/HorizontalMultiLevelHierarchy"/>
    <dgm:cxn modelId="{367C2BF3-3A9C-43CA-8E88-20C2A4B8F141}" type="presOf" srcId="{5BF1AB9F-DD66-46B1-BD01-C96C76F14FC1}" destId="{5F0C1295-E09D-48E7-9470-D1E4ED656E97}" srcOrd="0" destOrd="0" presId="urn:microsoft.com/office/officeart/2008/layout/HorizontalMultiLevelHierarchy"/>
    <dgm:cxn modelId="{6E39C8F3-C165-4634-8692-8A0B9D5D2BFC}" type="presOf" srcId="{48CD2E03-79A7-45D4-AD15-F441C3F22A55}" destId="{F8B554F1-C3EF-4D25-94B7-FDAA6F4096BB}" srcOrd="0" destOrd="0" presId="urn:microsoft.com/office/officeart/2008/layout/HorizontalMultiLevelHierarchy"/>
    <dgm:cxn modelId="{6BC1C1F9-7010-43EC-AEA8-1B60A4727CD9}" type="presOf" srcId="{055B1260-8419-48C0-B621-B254D39F642E}" destId="{01B94946-D71E-4C21-81DA-FCE193130736}" srcOrd="0" destOrd="0" presId="urn:microsoft.com/office/officeart/2008/layout/HorizontalMultiLevelHierarchy"/>
    <dgm:cxn modelId="{414E4EFE-7CFF-47F8-9D8B-E580B6CF3B4B}" srcId="{52443A42-078E-4419-AE2A-4DD7AEC0187B}" destId="{B63B9C59-1983-423B-820A-64D944A71794}" srcOrd="5" destOrd="0" parTransId="{7F0420B4-85C1-4A89-B3D4-E3C3C7CBB4A0}" sibTransId="{A3726BA9-A250-4E17-96EE-602678E54845}"/>
    <dgm:cxn modelId="{798A2FFF-AAA8-49D4-BE06-6BDA0E83B1EE}" type="presOf" srcId="{41A8B71F-ACC8-4E0C-91C7-9BC16697C639}" destId="{24EF3BC0-35AA-4BDD-A37A-CF4712239981}" srcOrd="1" destOrd="0" presId="urn:microsoft.com/office/officeart/2008/layout/HorizontalMultiLevelHierarchy"/>
    <dgm:cxn modelId="{FE7203FE-E171-497E-A7C4-C071E866E699}" type="presParOf" srcId="{92707E1B-43FE-468E-8B0A-897B338FA5D4}" destId="{4122F9B8-2BFE-45FA-B04A-11F7C67A068D}" srcOrd="0" destOrd="0" presId="urn:microsoft.com/office/officeart/2008/layout/HorizontalMultiLevelHierarchy"/>
    <dgm:cxn modelId="{62850CD0-92CB-4EAE-A40C-480386C02F7C}" type="presParOf" srcId="{4122F9B8-2BFE-45FA-B04A-11F7C67A068D}" destId="{F3584FB4-7D08-4EA4-AF0C-BF7843A45BEB}" srcOrd="0" destOrd="0" presId="urn:microsoft.com/office/officeart/2008/layout/HorizontalMultiLevelHierarchy"/>
    <dgm:cxn modelId="{CBB33856-8EA2-4910-8112-AF82D0180CAD}" type="presParOf" srcId="{4122F9B8-2BFE-45FA-B04A-11F7C67A068D}" destId="{236FF841-3A46-48C7-979C-D72D44A640DF}" srcOrd="1" destOrd="0" presId="urn:microsoft.com/office/officeart/2008/layout/HorizontalMultiLevelHierarchy"/>
    <dgm:cxn modelId="{B1E5B402-3EB3-4247-9B8C-D5FE64E3DEB9}" type="presParOf" srcId="{236FF841-3A46-48C7-979C-D72D44A640DF}" destId="{B83886AF-3E64-4E4F-9489-5BEFFA2C6E5A}" srcOrd="0" destOrd="0" presId="urn:microsoft.com/office/officeart/2008/layout/HorizontalMultiLevelHierarchy"/>
    <dgm:cxn modelId="{51269F6F-DF3F-4F84-8CE0-1712AC55B31F}" type="presParOf" srcId="{B83886AF-3E64-4E4F-9489-5BEFFA2C6E5A}" destId="{87E125E3-828E-460D-99AF-18A064242B14}" srcOrd="0" destOrd="0" presId="urn:microsoft.com/office/officeart/2008/layout/HorizontalMultiLevelHierarchy"/>
    <dgm:cxn modelId="{A9EE7BEE-EE9B-4253-89B1-DBEC932F2986}" type="presParOf" srcId="{236FF841-3A46-48C7-979C-D72D44A640DF}" destId="{8429CC8C-2049-412D-97DC-01F15F83C8A9}" srcOrd="1" destOrd="0" presId="urn:microsoft.com/office/officeart/2008/layout/HorizontalMultiLevelHierarchy"/>
    <dgm:cxn modelId="{980BB159-299C-47EC-9CF2-33225DD914BB}" type="presParOf" srcId="{8429CC8C-2049-412D-97DC-01F15F83C8A9}" destId="{51650CCA-C59B-4C3C-B571-6E836F4D65C8}" srcOrd="0" destOrd="0" presId="urn:microsoft.com/office/officeart/2008/layout/HorizontalMultiLevelHierarchy"/>
    <dgm:cxn modelId="{016F4F0E-05F6-49ED-96E3-620A70F21B80}" type="presParOf" srcId="{8429CC8C-2049-412D-97DC-01F15F83C8A9}" destId="{FDB3FBDA-9DA7-48D2-944D-9134B49ABD4A}" srcOrd="1" destOrd="0" presId="urn:microsoft.com/office/officeart/2008/layout/HorizontalMultiLevelHierarchy"/>
    <dgm:cxn modelId="{0965D725-9189-4608-89E8-CD1BF66A780D}" type="presParOf" srcId="{FDB3FBDA-9DA7-48D2-944D-9134B49ABD4A}" destId="{3D0DED73-F12F-4927-8759-D63341D6AF7B}" srcOrd="0" destOrd="0" presId="urn:microsoft.com/office/officeart/2008/layout/HorizontalMultiLevelHierarchy"/>
    <dgm:cxn modelId="{5C78162B-B05C-4AEC-A317-AF86812F6113}" type="presParOf" srcId="{3D0DED73-F12F-4927-8759-D63341D6AF7B}" destId="{15ECF628-D43C-4D6B-AFDD-943BC945DCA1}" srcOrd="0" destOrd="0" presId="urn:microsoft.com/office/officeart/2008/layout/HorizontalMultiLevelHierarchy"/>
    <dgm:cxn modelId="{734B8A68-EA7C-4D9E-8CDB-2963EBCC72E4}" type="presParOf" srcId="{FDB3FBDA-9DA7-48D2-944D-9134B49ABD4A}" destId="{89299637-7BBF-47D3-A599-40AAACBC1C97}" srcOrd="1" destOrd="0" presId="urn:microsoft.com/office/officeart/2008/layout/HorizontalMultiLevelHierarchy"/>
    <dgm:cxn modelId="{E5D5CDAF-2E1B-43FC-99C0-5DAF4BADF35A}" type="presParOf" srcId="{89299637-7BBF-47D3-A599-40AAACBC1C97}" destId="{6193E437-A0B7-4EC4-9E93-2380E2B2A96B}" srcOrd="0" destOrd="0" presId="urn:microsoft.com/office/officeart/2008/layout/HorizontalMultiLevelHierarchy"/>
    <dgm:cxn modelId="{29136BB4-896B-4F7A-A679-ECC4F7A6B960}" type="presParOf" srcId="{89299637-7BBF-47D3-A599-40AAACBC1C97}" destId="{E024C989-21F8-4EAF-BBFC-2006F5437664}" srcOrd="1" destOrd="0" presId="urn:microsoft.com/office/officeart/2008/layout/HorizontalMultiLevelHierarchy"/>
    <dgm:cxn modelId="{4CF8BAFA-D39C-42EF-89F9-285B01A77826}" type="presParOf" srcId="{FDB3FBDA-9DA7-48D2-944D-9134B49ABD4A}" destId="{4E29E511-3116-4184-B8D0-B1A6192CADF5}" srcOrd="2" destOrd="0" presId="urn:microsoft.com/office/officeart/2008/layout/HorizontalMultiLevelHierarchy"/>
    <dgm:cxn modelId="{4CCD63C5-583B-4528-8767-30292F35C3F2}" type="presParOf" srcId="{4E29E511-3116-4184-B8D0-B1A6192CADF5}" destId="{3B5897F6-C1A1-4DA8-B49A-43C5FABF783B}" srcOrd="0" destOrd="0" presId="urn:microsoft.com/office/officeart/2008/layout/HorizontalMultiLevelHierarchy"/>
    <dgm:cxn modelId="{8440E1F7-DC0B-4818-BF31-B946EA04D22C}" type="presParOf" srcId="{FDB3FBDA-9DA7-48D2-944D-9134B49ABD4A}" destId="{3BB347F5-2531-4E9A-BDCD-BD0C8F9F2100}" srcOrd="3" destOrd="0" presId="urn:microsoft.com/office/officeart/2008/layout/HorizontalMultiLevelHierarchy"/>
    <dgm:cxn modelId="{AA3296CC-4E39-42AD-B4F3-ED8B2CAACABB}" type="presParOf" srcId="{3BB347F5-2531-4E9A-BDCD-BD0C8F9F2100}" destId="{DB95450E-CE45-4812-B477-80F96A91AB15}" srcOrd="0" destOrd="0" presId="urn:microsoft.com/office/officeart/2008/layout/HorizontalMultiLevelHierarchy"/>
    <dgm:cxn modelId="{140FF2C9-A33C-4C76-A054-C38D664BFB1A}" type="presParOf" srcId="{3BB347F5-2531-4E9A-BDCD-BD0C8F9F2100}" destId="{2A976653-5B5F-43A0-A927-73F0CF2C1184}" srcOrd="1" destOrd="0" presId="urn:microsoft.com/office/officeart/2008/layout/HorizontalMultiLevelHierarchy"/>
    <dgm:cxn modelId="{61D5E1E4-D840-475C-B156-FE5109A2EB71}" type="presParOf" srcId="{FDB3FBDA-9DA7-48D2-944D-9134B49ABD4A}" destId="{5DBC38FE-238D-4D8A-A9F7-10F9B53B3A02}" srcOrd="4" destOrd="0" presId="urn:microsoft.com/office/officeart/2008/layout/HorizontalMultiLevelHierarchy"/>
    <dgm:cxn modelId="{65C94713-A7D3-4826-B6E6-BBB9BD973BEE}" type="presParOf" srcId="{5DBC38FE-238D-4D8A-A9F7-10F9B53B3A02}" destId="{C6915D4D-2C05-4866-8C6A-216A80CC0236}" srcOrd="0" destOrd="0" presId="urn:microsoft.com/office/officeart/2008/layout/HorizontalMultiLevelHierarchy"/>
    <dgm:cxn modelId="{C21093B1-9F18-40CD-A5FE-66D70E964EDC}" type="presParOf" srcId="{FDB3FBDA-9DA7-48D2-944D-9134B49ABD4A}" destId="{51848B1F-3B99-481D-8586-9697AD92C500}" srcOrd="5" destOrd="0" presId="urn:microsoft.com/office/officeart/2008/layout/HorizontalMultiLevelHierarchy"/>
    <dgm:cxn modelId="{56E758D5-4E93-490A-A0F8-2D73A2FE89E3}" type="presParOf" srcId="{51848B1F-3B99-481D-8586-9697AD92C500}" destId="{432DC86B-CE29-440C-BA1A-FFFA69E82AFB}" srcOrd="0" destOrd="0" presId="urn:microsoft.com/office/officeart/2008/layout/HorizontalMultiLevelHierarchy"/>
    <dgm:cxn modelId="{950C798C-6987-40C9-9A9B-BB20CE586E55}" type="presParOf" srcId="{51848B1F-3B99-481D-8586-9697AD92C500}" destId="{FD1A7A22-9BF8-44EE-9CFF-8CB9ABF7BECD}" srcOrd="1" destOrd="0" presId="urn:microsoft.com/office/officeart/2008/layout/HorizontalMultiLevelHierarchy"/>
    <dgm:cxn modelId="{AFA0495B-329D-4BA5-A874-00661371C882}" type="presParOf" srcId="{FDB3FBDA-9DA7-48D2-944D-9134B49ABD4A}" destId="{3B2CB5CE-CA0D-46F8-BC6E-826D7BD8934B}" srcOrd="6" destOrd="0" presId="urn:microsoft.com/office/officeart/2008/layout/HorizontalMultiLevelHierarchy"/>
    <dgm:cxn modelId="{885293D6-5238-4B7A-B27C-B7D189863718}" type="presParOf" srcId="{3B2CB5CE-CA0D-46F8-BC6E-826D7BD8934B}" destId="{F9C7D75F-0B69-4ECF-B36B-5BF628DD3F95}" srcOrd="0" destOrd="0" presId="urn:microsoft.com/office/officeart/2008/layout/HorizontalMultiLevelHierarchy"/>
    <dgm:cxn modelId="{B4093BF9-E9E3-4F08-83E3-7318DAD750DB}" type="presParOf" srcId="{FDB3FBDA-9DA7-48D2-944D-9134B49ABD4A}" destId="{04839E11-E56E-4A02-AF9B-414D58CCABE1}" srcOrd="7" destOrd="0" presId="urn:microsoft.com/office/officeart/2008/layout/HorizontalMultiLevelHierarchy"/>
    <dgm:cxn modelId="{47F26C09-97B2-496E-8A59-AA1B1F141B24}" type="presParOf" srcId="{04839E11-E56E-4A02-AF9B-414D58CCABE1}" destId="{7F6A24A2-D907-4E21-9149-185CAF7FAED6}" srcOrd="0" destOrd="0" presId="urn:microsoft.com/office/officeart/2008/layout/HorizontalMultiLevelHierarchy"/>
    <dgm:cxn modelId="{48D60D0D-1DE2-433D-8849-0E7BEC72C472}" type="presParOf" srcId="{04839E11-E56E-4A02-AF9B-414D58CCABE1}" destId="{35D23E40-413C-4A23-8702-1D6DA0AEE53D}" srcOrd="1" destOrd="0" presId="urn:microsoft.com/office/officeart/2008/layout/HorizontalMultiLevelHierarchy"/>
    <dgm:cxn modelId="{9875F8A2-681F-4D8C-8614-5C9E58BB4C2D}" type="presParOf" srcId="{FDB3FBDA-9DA7-48D2-944D-9134B49ABD4A}" destId="{E8672AD9-185F-4583-A7FC-BEFB1C3CEE1F}" srcOrd="8" destOrd="0" presId="urn:microsoft.com/office/officeart/2008/layout/HorizontalMultiLevelHierarchy"/>
    <dgm:cxn modelId="{E3E1B851-44EF-4706-90E7-0239AE998171}" type="presParOf" srcId="{E8672AD9-185F-4583-A7FC-BEFB1C3CEE1F}" destId="{4060629A-7ECF-4AEE-B847-D273094FC807}" srcOrd="0" destOrd="0" presId="urn:microsoft.com/office/officeart/2008/layout/HorizontalMultiLevelHierarchy"/>
    <dgm:cxn modelId="{2159578A-75C2-423E-B162-DBEF9AD56F6B}" type="presParOf" srcId="{FDB3FBDA-9DA7-48D2-944D-9134B49ABD4A}" destId="{EEC63B4A-8D36-4486-89BF-A6B8D0656BAF}" srcOrd="9" destOrd="0" presId="urn:microsoft.com/office/officeart/2008/layout/HorizontalMultiLevelHierarchy"/>
    <dgm:cxn modelId="{4E173E78-F18E-44B5-9792-BE0BCCEE66D3}" type="presParOf" srcId="{EEC63B4A-8D36-4486-89BF-A6B8D0656BAF}" destId="{485EA530-82D1-4C0A-A27E-C7DC9C4416B4}" srcOrd="0" destOrd="0" presId="urn:microsoft.com/office/officeart/2008/layout/HorizontalMultiLevelHierarchy"/>
    <dgm:cxn modelId="{D0F8627D-7945-4DB4-998D-FABDC10A6771}" type="presParOf" srcId="{EEC63B4A-8D36-4486-89BF-A6B8D0656BAF}" destId="{8088CE98-A5AA-45E7-A042-5B44A1463A38}" srcOrd="1" destOrd="0" presId="urn:microsoft.com/office/officeart/2008/layout/HorizontalMultiLevelHierarchy"/>
    <dgm:cxn modelId="{EB476E91-F90E-4149-9253-1ECA48D7552C}" type="presParOf" srcId="{236FF841-3A46-48C7-979C-D72D44A640DF}" destId="{7520F1D0-C6DB-4723-A98E-866A1F401B60}" srcOrd="2" destOrd="0" presId="urn:microsoft.com/office/officeart/2008/layout/HorizontalMultiLevelHierarchy"/>
    <dgm:cxn modelId="{C6B579EB-29A2-437B-8E44-D02FFC0AEA65}" type="presParOf" srcId="{7520F1D0-C6DB-4723-A98E-866A1F401B60}" destId="{6CEBA0E0-D389-49EB-9CBA-B583C7B368BA}" srcOrd="0" destOrd="0" presId="urn:microsoft.com/office/officeart/2008/layout/HorizontalMultiLevelHierarchy"/>
    <dgm:cxn modelId="{B8DED1DE-5696-4CAE-8468-73677A573BD7}" type="presParOf" srcId="{236FF841-3A46-48C7-979C-D72D44A640DF}" destId="{4C4D4C85-6BA3-4EE9-AD87-0C32EA9E22B5}" srcOrd="3" destOrd="0" presId="urn:microsoft.com/office/officeart/2008/layout/HorizontalMultiLevelHierarchy"/>
    <dgm:cxn modelId="{0D72017C-18F7-4371-97DF-0B3D2F3D30E3}" type="presParOf" srcId="{4C4D4C85-6BA3-4EE9-AD87-0C32EA9E22B5}" destId="{D58B2646-750D-4BAD-87C8-172E575CF4F3}" srcOrd="0" destOrd="0" presId="urn:microsoft.com/office/officeart/2008/layout/HorizontalMultiLevelHierarchy"/>
    <dgm:cxn modelId="{C136FF27-2C67-4E0B-9E2D-5EDB19468022}" type="presParOf" srcId="{4C4D4C85-6BA3-4EE9-AD87-0C32EA9E22B5}" destId="{78CFBD3B-8AA0-4AEC-B0C8-F1E023247300}" srcOrd="1" destOrd="0" presId="urn:microsoft.com/office/officeart/2008/layout/HorizontalMultiLevelHierarchy"/>
    <dgm:cxn modelId="{CF87BB17-89BD-4DBD-8765-F1DBD483EB2E}" type="presParOf" srcId="{78CFBD3B-8AA0-4AEC-B0C8-F1E023247300}" destId="{4E582AEF-8E76-4CD7-B96E-3C553BD62FB1}" srcOrd="0" destOrd="0" presId="urn:microsoft.com/office/officeart/2008/layout/HorizontalMultiLevelHierarchy"/>
    <dgm:cxn modelId="{E3FB66CE-DB3E-47A9-A555-2A273F35FC7B}" type="presParOf" srcId="{4E582AEF-8E76-4CD7-B96E-3C553BD62FB1}" destId="{B0DA36E4-D98E-453C-9AC5-EEE2B72673E7}" srcOrd="0" destOrd="0" presId="urn:microsoft.com/office/officeart/2008/layout/HorizontalMultiLevelHierarchy"/>
    <dgm:cxn modelId="{B18D034C-500A-47FC-B3B6-F9F873E1E182}" type="presParOf" srcId="{78CFBD3B-8AA0-4AEC-B0C8-F1E023247300}" destId="{3A9E897F-AA82-4889-B58A-ABB1717B9B74}" srcOrd="1" destOrd="0" presId="urn:microsoft.com/office/officeart/2008/layout/HorizontalMultiLevelHierarchy"/>
    <dgm:cxn modelId="{37F07DC2-0B64-4B10-9516-E7C4EA013065}" type="presParOf" srcId="{3A9E897F-AA82-4889-B58A-ABB1717B9B74}" destId="{809F6E65-C34D-4025-BCC5-4FE347984138}" srcOrd="0" destOrd="0" presId="urn:microsoft.com/office/officeart/2008/layout/HorizontalMultiLevelHierarchy"/>
    <dgm:cxn modelId="{92716A80-4F79-41CA-B44A-701D34CC35A5}" type="presParOf" srcId="{3A9E897F-AA82-4889-B58A-ABB1717B9B74}" destId="{67F3ACB9-93C9-49BC-8DC8-06BBA0C9E70B}" srcOrd="1" destOrd="0" presId="urn:microsoft.com/office/officeart/2008/layout/HorizontalMultiLevelHierarchy"/>
    <dgm:cxn modelId="{1BD34ECF-BEBB-43EB-8DFE-B1789842D05E}" type="presParOf" srcId="{78CFBD3B-8AA0-4AEC-B0C8-F1E023247300}" destId="{CDEACA8F-8934-46FE-8CA0-69CCCE0AF971}" srcOrd="2" destOrd="0" presId="urn:microsoft.com/office/officeart/2008/layout/HorizontalMultiLevelHierarchy"/>
    <dgm:cxn modelId="{90FC0F44-420F-4B71-8D16-B24A2800360B}" type="presParOf" srcId="{CDEACA8F-8934-46FE-8CA0-69CCCE0AF971}" destId="{820CC90B-B00A-4460-9367-0A7492808399}" srcOrd="0" destOrd="0" presId="urn:microsoft.com/office/officeart/2008/layout/HorizontalMultiLevelHierarchy"/>
    <dgm:cxn modelId="{FE1F8BA7-8F92-4B20-A4BE-B10F4E3346A3}" type="presParOf" srcId="{78CFBD3B-8AA0-4AEC-B0C8-F1E023247300}" destId="{908FF6F2-54A5-48B5-90E6-284EF96822AA}" srcOrd="3" destOrd="0" presId="urn:microsoft.com/office/officeart/2008/layout/HorizontalMultiLevelHierarchy"/>
    <dgm:cxn modelId="{A8FD0880-7A91-4802-8F63-AC70106C539F}" type="presParOf" srcId="{908FF6F2-54A5-48B5-90E6-284EF96822AA}" destId="{8139AA36-5384-40F9-9CC9-C40A858472B0}" srcOrd="0" destOrd="0" presId="urn:microsoft.com/office/officeart/2008/layout/HorizontalMultiLevelHierarchy"/>
    <dgm:cxn modelId="{7F053AF5-4C7C-472A-8D1F-7FA42AC31104}" type="presParOf" srcId="{908FF6F2-54A5-48B5-90E6-284EF96822AA}" destId="{9AAFBB18-6F9B-49BE-9811-001D9890477B}" srcOrd="1" destOrd="0" presId="urn:microsoft.com/office/officeart/2008/layout/HorizontalMultiLevelHierarchy"/>
    <dgm:cxn modelId="{30CEAEB6-F32B-4454-BD22-D436F7F7D76E}" type="presParOf" srcId="{78CFBD3B-8AA0-4AEC-B0C8-F1E023247300}" destId="{4E2398A5-9BAA-41F4-8BBA-52E122C979B5}" srcOrd="4" destOrd="0" presId="urn:microsoft.com/office/officeart/2008/layout/HorizontalMultiLevelHierarchy"/>
    <dgm:cxn modelId="{EA17D106-F279-405E-BA09-904095A7838A}" type="presParOf" srcId="{4E2398A5-9BAA-41F4-8BBA-52E122C979B5}" destId="{68C36536-0CE0-417D-87C3-2DAC1BF7FEE8}" srcOrd="0" destOrd="0" presId="urn:microsoft.com/office/officeart/2008/layout/HorizontalMultiLevelHierarchy"/>
    <dgm:cxn modelId="{E20C500D-AD2A-41DE-AF92-A8F1DA929BEF}" type="presParOf" srcId="{78CFBD3B-8AA0-4AEC-B0C8-F1E023247300}" destId="{3362BB3A-35EB-4D21-815B-3ABF14919540}" srcOrd="5" destOrd="0" presId="urn:microsoft.com/office/officeart/2008/layout/HorizontalMultiLevelHierarchy"/>
    <dgm:cxn modelId="{B367C865-1A5B-412A-806B-550BB9058983}" type="presParOf" srcId="{3362BB3A-35EB-4D21-815B-3ABF14919540}" destId="{C067EE89-ABF7-4D9E-A58F-352ADEDD2D6D}" srcOrd="0" destOrd="0" presId="urn:microsoft.com/office/officeart/2008/layout/HorizontalMultiLevelHierarchy"/>
    <dgm:cxn modelId="{0E1E13A3-B871-4343-8272-2789649E5A86}" type="presParOf" srcId="{3362BB3A-35EB-4D21-815B-3ABF14919540}" destId="{2F66E590-2E23-4ECA-8209-65AD5CD22A0A}" srcOrd="1" destOrd="0" presId="urn:microsoft.com/office/officeart/2008/layout/HorizontalMultiLevelHierarchy"/>
    <dgm:cxn modelId="{2856F39F-A068-4B8F-B6DB-9462ADABC219}" type="presParOf" srcId="{78CFBD3B-8AA0-4AEC-B0C8-F1E023247300}" destId="{D8A8A5F8-2D45-4C70-967B-B3C4D28E87E5}" srcOrd="6" destOrd="0" presId="urn:microsoft.com/office/officeart/2008/layout/HorizontalMultiLevelHierarchy"/>
    <dgm:cxn modelId="{3376031D-3841-4EE0-8173-62E8E5B3764E}" type="presParOf" srcId="{D8A8A5F8-2D45-4C70-967B-B3C4D28E87E5}" destId="{566EBAB0-AA6B-4C78-8692-DBAA0AAF887A}" srcOrd="0" destOrd="0" presId="urn:microsoft.com/office/officeart/2008/layout/HorizontalMultiLevelHierarchy"/>
    <dgm:cxn modelId="{CB581539-419A-4DE2-BD6D-C740AFF1CBDD}" type="presParOf" srcId="{78CFBD3B-8AA0-4AEC-B0C8-F1E023247300}" destId="{C964D2A7-9F04-4634-A940-5A931B87904B}" srcOrd="7" destOrd="0" presId="urn:microsoft.com/office/officeart/2008/layout/HorizontalMultiLevelHierarchy"/>
    <dgm:cxn modelId="{40D3792C-FE26-4664-B850-3F9D3034CC78}" type="presParOf" srcId="{C964D2A7-9F04-4634-A940-5A931B87904B}" destId="{53443A55-5AB5-4286-9984-2A3B0BB814F9}" srcOrd="0" destOrd="0" presId="urn:microsoft.com/office/officeart/2008/layout/HorizontalMultiLevelHierarchy"/>
    <dgm:cxn modelId="{49473F5C-A76D-4926-9A63-2E8968FA0D16}" type="presParOf" srcId="{C964D2A7-9F04-4634-A940-5A931B87904B}" destId="{91461253-F197-4A6D-9F4A-F30D399399A5}" srcOrd="1" destOrd="0" presId="urn:microsoft.com/office/officeart/2008/layout/HorizontalMultiLevelHierarchy"/>
    <dgm:cxn modelId="{C9FDF485-D6A0-48ED-81CC-5D06F33A64F8}" type="presParOf" srcId="{236FF841-3A46-48C7-979C-D72D44A640DF}" destId="{64EAEAD0-852E-4B5E-8285-767A669750CE}" srcOrd="4" destOrd="0" presId="urn:microsoft.com/office/officeart/2008/layout/HorizontalMultiLevelHierarchy"/>
    <dgm:cxn modelId="{3C41C7F6-2B06-475C-B2E0-32A6668B4B86}" type="presParOf" srcId="{64EAEAD0-852E-4B5E-8285-767A669750CE}" destId="{862BA742-DD24-496A-8C4A-2DA0A8A39C56}" srcOrd="0" destOrd="0" presId="urn:microsoft.com/office/officeart/2008/layout/HorizontalMultiLevelHierarchy"/>
    <dgm:cxn modelId="{E2ACD1EC-E2A8-4EA3-8BD2-DAC965CC9C12}" type="presParOf" srcId="{236FF841-3A46-48C7-979C-D72D44A640DF}" destId="{47DCA49F-9FC2-40CC-A6B1-6A33D339356B}" srcOrd="5" destOrd="0" presId="urn:microsoft.com/office/officeart/2008/layout/HorizontalMultiLevelHierarchy"/>
    <dgm:cxn modelId="{5767D23C-CFCC-4DDF-A267-977081C4520A}" type="presParOf" srcId="{47DCA49F-9FC2-40CC-A6B1-6A33D339356B}" destId="{664DF941-E138-43DC-9E21-84D6A3A75A70}" srcOrd="0" destOrd="0" presId="urn:microsoft.com/office/officeart/2008/layout/HorizontalMultiLevelHierarchy"/>
    <dgm:cxn modelId="{91571C2C-1464-4A0A-9AE9-8B4CD215D043}" type="presParOf" srcId="{47DCA49F-9FC2-40CC-A6B1-6A33D339356B}" destId="{9C5B6826-0627-4C0D-B746-9D66A2976055}" srcOrd="1" destOrd="0" presId="urn:microsoft.com/office/officeart/2008/layout/HorizontalMultiLevelHierarchy"/>
    <dgm:cxn modelId="{A9B49054-2727-472A-82C2-E249AD334355}" type="presParOf" srcId="{9C5B6826-0627-4C0D-B746-9D66A2976055}" destId="{429CF8AF-45E5-4282-B915-2067353C9F8E}" srcOrd="0" destOrd="0" presId="urn:microsoft.com/office/officeart/2008/layout/HorizontalMultiLevelHierarchy"/>
    <dgm:cxn modelId="{68AD3675-EE98-41E5-B48C-3B6366889871}" type="presParOf" srcId="{429CF8AF-45E5-4282-B915-2067353C9F8E}" destId="{AAF87F39-4230-46A9-A80A-ED94F21D7314}" srcOrd="0" destOrd="0" presId="urn:microsoft.com/office/officeart/2008/layout/HorizontalMultiLevelHierarchy"/>
    <dgm:cxn modelId="{36EDB2F4-8841-4611-9075-0679FE21C67B}" type="presParOf" srcId="{9C5B6826-0627-4C0D-B746-9D66A2976055}" destId="{2A7C41EC-8F2D-4983-A8D5-044209DF196C}" srcOrd="1" destOrd="0" presId="urn:microsoft.com/office/officeart/2008/layout/HorizontalMultiLevelHierarchy"/>
    <dgm:cxn modelId="{2639303A-DECD-4A65-8848-2D72E7B73C7D}" type="presParOf" srcId="{2A7C41EC-8F2D-4983-A8D5-044209DF196C}" destId="{C5C47BDC-675D-4DB6-B763-DA2C91DE3264}" srcOrd="0" destOrd="0" presId="urn:microsoft.com/office/officeart/2008/layout/HorizontalMultiLevelHierarchy"/>
    <dgm:cxn modelId="{E67B1213-BC6B-42D5-B971-EDC4E8AA5F96}" type="presParOf" srcId="{2A7C41EC-8F2D-4983-A8D5-044209DF196C}" destId="{34AA2EE1-2966-449A-A9DC-50E43A533AD9}" srcOrd="1" destOrd="0" presId="urn:microsoft.com/office/officeart/2008/layout/HorizontalMultiLevelHierarchy"/>
    <dgm:cxn modelId="{455DE7AF-349A-4135-BD68-152B1F750185}" type="presParOf" srcId="{9C5B6826-0627-4C0D-B746-9D66A2976055}" destId="{BC0B61E8-F6E5-47FA-9A1B-E3FBF3099758}" srcOrd="2" destOrd="0" presId="urn:microsoft.com/office/officeart/2008/layout/HorizontalMultiLevelHierarchy"/>
    <dgm:cxn modelId="{A220CD0A-0ACA-409D-89E4-DE0DE46F2925}" type="presParOf" srcId="{BC0B61E8-F6E5-47FA-9A1B-E3FBF3099758}" destId="{EC27567B-A7BF-49B5-BAC1-FD454841E237}" srcOrd="0" destOrd="0" presId="urn:microsoft.com/office/officeart/2008/layout/HorizontalMultiLevelHierarchy"/>
    <dgm:cxn modelId="{48B71382-1FC4-4938-AE74-E32F32AFD5BB}" type="presParOf" srcId="{9C5B6826-0627-4C0D-B746-9D66A2976055}" destId="{0CAC7039-59AB-48DF-8FC2-97D6E47315DB}" srcOrd="3" destOrd="0" presId="urn:microsoft.com/office/officeart/2008/layout/HorizontalMultiLevelHierarchy"/>
    <dgm:cxn modelId="{F89C697A-416E-4671-B452-DC9602CCEC5C}" type="presParOf" srcId="{0CAC7039-59AB-48DF-8FC2-97D6E47315DB}" destId="{7A97D52D-A2B5-43E4-9F38-41C07854E689}" srcOrd="0" destOrd="0" presId="urn:microsoft.com/office/officeart/2008/layout/HorizontalMultiLevelHierarchy"/>
    <dgm:cxn modelId="{8342ED53-C7F8-4B1A-B3EC-5FAE25EAA26E}" type="presParOf" srcId="{0CAC7039-59AB-48DF-8FC2-97D6E47315DB}" destId="{5A6A1820-68ED-4022-846E-E4201E678C4B}" srcOrd="1" destOrd="0" presId="urn:microsoft.com/office/officeart/2008/layout/HorizontalMultiLevelHierarchy"/>
    <dgm:cxn modelId="{C25549BF-33B6-4843-A97A-3CD1F1BAF3B7}" type="presParOf" srcId="{9C5B6826-0627-4C0D-B746-9D66A2976055}" destId="{D048A357-D1BD-4F54-8BAB-5CE247E1A9C1}" srcOrd="4" destOrd="0" presId="urn:microsoft.com/office/officeart/2008/layout/HorizontalMultiLevelHierarchy"/>
    <dgm:cxn modelId="{F7B77558-8966-4BB2-9B3A-A0E284B91523}" type="presParOf" srcId="{D048A357-D1BD-4F54-8BAB-5CE247E1A9C1}" destId="{8F8D8A93-58D4-47AC-AAB2-CF6893132BBA}" srcOrd="0" destOrd="0" presId="urn:microsoft.com/office/officeart/2008/layout/HorizontalMultiLevelHierarchy"/>
    <dgm:cxn modelId="{49AE32AA-7273-4681-AA1A-40E253C96BA0}" type="presParOf" srcId="{9C5B6826-0627-4C0D-B746-9D66A2976055}" destId="{1DCF548A-185F-4E60-8353-0A4A52AFE36B}" srcOrd="5" destOrd="0" presId="urn:microsoft.com/office/officeart/2008/layout/HorizontalMultiLevelHierarchy"/>
    <dgm:cxn modelId="{8574FADB-1C21-40E0-94E3-B3EA60448E41}" type="presParOf" srcId="{1DCF548A-185F-4E60-8353-0A4A52AFE36B}" destId="{298787DB-55C9-40AB-9431-9248651767DA}" srcOrd="0" destOrd="0" presId="urn:microsoft.com/office/officeart/2008/layout/HorizontalMultiLevelHierarchy"/>
    <dgm:cxn modelId="{6E3072C0-68CC-4B81-B435-E0693EF386D1}" type="presParOf" srcId="{1DCF548A-185F-4E60-8353-0A4A52AFE36B}" destId="{6611279A-6FE6-4313-9FDE-4188D44C5B01}" srcOrd="1" destOrd="0" presId="urn:microsoft.com/office/officeart/2008/layout/HorizontalMultiLevelHierarchy"/>
    <dgm:cxn modelId="{B6DB9F8A-3675-481B-AFAE-259E314588E5}" type="presParOf" srcId="{236FF841-3A46-48C7-979C-D72D44A640DF}" destId="{A1A8B536-23BE-42E4-9CD4-4C54382670E1}" srcOrd="6" destOrd="0" presId="urn:microsoft.com/office/officeart/2008/layout/HorizontalMultiLevelHierarchy"/>
    <dgm:cxn modelId="{E5B8A960-455E-48E4-B3A4-9176A377C6F9}" type="presParOf" srcId="{A1A8B536-23BE-42E4-9CD4-4C54382670E1}" destId="{B363DD23-E120-42CC-9F1B-C95308A8B1E9}" srcOrd="0" destOrd="0" presId="urn:microsoft.com/office/officeart/2008/layout/HorizontalMultiLevelHierarchy"/>
    <dgm:cxn modelId="{315B7CF4-8824-4747-86D2-1996201CCE60}" type="presParOf" srcId="{236FF841-3A46-48C7-979C-D72D44A640DF}" destId="{24DF36C8-5158-43D3-B5E1-06B70E4A9D56}" srcOrd="7" destOrd="0" presId="urn:microsoft.com/office/officeart/2008/layout/HorizontalMultiLevelHierarchy"/>
    <dgm:cxn modelId="{5F34A417-00A7-4568-8771-61058D37EE23}" type="presParOf" srcId="{24DF36C8-5158-43D3-B5E1-06B70E4A9D56}" destId="{85A5CA65-F80C-46AE-BC59-3A38997B2907}" srcOrd="0" destOrd="0" presId="urn:microsoft.com/office/officeart/2008/layout/HorizontalMultiLevelHierarchy"/>
    <dgm:cxn modelId="{4D93B0AE-0EB6-4362-876A-C16AC0600505}" type="presParOf" srcId="{24DF36C8-5158-43D3-B5E1-06B70E4A9D56}" destId="{00623C92-896E-4116-ADBF-098E11DDA058}" srcOrd="1" destOrd="0" presId="urn:microsoft.com/office/officeart/2008/layout/HorizontalMultiLevelHierarchy"/>
    <dgm:cxn modelId="{B7940829-A0D6-45D9-AD5A-303CA4452F74}" type="presParOf" srcId="{00623C92-896E-4116-ADBF-098E11DDA058}" destId="{C2BC7CE7-2A1E-49CA-94F1-A0CAEAF60B5F}" srcOrd="0" destOrd="0" presId="urn:microsoft.com/office/officeart/2008/layout/HorizontalMultiLevelHierarchy"/>
    <dgm:cxn modelId="{52DC86EE-9D90-4F24-B21E-283F4278E05E}" type="presParOf" srcId="{C2BC7CE7-2A1E-49CA-94F1-A0CAEAF60B5F}" destId="{D8364841-DEE4-4A39-9ADB-E382744532DB}" srcOrd="0" destOrd="0" presId="urn:microsoft.com/office/officeart/2008/layout/HorizontalMultiLevelHierarchy"/>
    <dgm:cxn modelId="{2C62BBA0-AC39-4903-9CC8-62DBF06000AB}" type="presParOf" srcId="{00623C92-896E-4116-ADBF-098E11DDA058}" destId="{D667A288-6EB5-42D2-85FA-BAF3503183D3}" srcOrd="1" destOrd="0" presId="urn:microsoft.com/office/officeart/2008/layout/HorizontalMultiLevelHierarchy"/>
    <dgm:cxn modelId="{644D7D68-28D2-4C6A-9533-9ACA5E681314}" type="presParOf" srcId="{D667A288-6EB5-42D2-85FA-BAF3503183D3}" destId="{F2DB73E4-2346-4461-A7E8-BC9160E71545}" srcOrd="0" destOrd="0" presId="urn:microsoft.com/office/officeart/2008/layout/HorizontalMultiLevelHierarchy"/>
    <dgm:cxn modelId="{29B9B10C-5B8F-4BAB-8311-96D419678E06}" type="presParOf" srcId="{D667A288-6EB5-42D2-85FA-BAF3503183D3}" destId="{5FD7E251-70D2-42EE-928A-FE471FEC5E5C}" srcOrd="1" destOrd="0" presId="urn:microsoft.com/office/officeart/2008/layout/HorizontalMultiLevelHierarchy"/>
    <dgm:cxn modelId="{61903225-FD99-4404-A73B-31471592F903}" type="presParOf" srcId="{00623C92-896E-4116-ADBF-098E11DDA058}" destId="{01B94946-D71E-4C21-81DA-FCE193130736}" srcOrd="2" destOrd="0" presId="urn:microsoft.com/office/officeart/2008/layout/HorizontalMultiLevelHierarchy"/>
    <dgm:cxn modelId="{BA288644-8707-4CB7-A6F6-9FBF2CB3A8A9}" type="presParOf" srcId="{01B94946-D71E-4C21-81DA-FCE193130736}" destId="{DF51BAD8-3699-426D-9CAC-4E1EDA9D2C8F}" srcOrd="0" destOrd="0" presId="urn:microsoft.com/office/officeart/2008/layout/HorizontalMultiLevelHierarchy"/>
    <dgm:cxn modelId="{6CF22901-0D42-4B94-A1B7-2C85F6B8A3EC}" type="presParOf" srcId="{00623C92-896E-4116-ADBF-098E11DDA058}" destId="{01C3DE77-293E-4586-867C-2337706678AE}" srcOrd="3" destOrd="0" presId="urn:microsoft.com/office/officeart/2008/layout/HorizontalMultiLevelHierarchy"/>
    <dgm:cxn modelId="{89FE0316-88CF-4E3F-8C79-6FD4A506C97D}" type="presParOf" srcId="{01C3DE77-293E-4586-867C-2337706678AE}" destId="{5F0C1295-E09D-48E7-9470-D1E4ED656E97}" srcOrd="0" destOrd="0" presId="urn:microsoft.com/office/officeart/2008/layout/HorizontalMultiLevelHierarchy"/>
    <dgm:cxn modelId="{B55394C4-F569-4B86-801C-0AAF54484633}" type="presParOf" srcId="{01C3DE77-293E-4586-867C-2337706678AE}" destId="{3CBE769D-0136-488F-B057-7974CDEB99FB}" srcOrd="1" destOrd="0" presId="urn:microsoft.com/office/officeart/2008/layout/HorizontalMultiLevelHierarchy"/>
    <dgm:cxn modelId="{9D799397-2B92-486A-8A72-AA4B327B1D37}" type="presParOf" srcId="{00623C92-896E-4116-ADBF-098E11DDA058}" destId="{856AE02F-0241-4C13-A35E-E9883765074B}" srcOrd="4" destOrd="0" presId="urn:microsoft.com/office/officeart/2008/layout/HorizontalMultiLevelHierarchy"/>
    <dgm:cxn modelId="{741B100E-1502-4EB8-95E6-808B09F4551F}" type="presParOf" srcId="{856AE02F-0241-4C13-A35E-E9883765074B}" destId="{99AF89AD-1DE9-4320-956B-A8EA888B1305}" srcOrd="0" destOrd="0" presId="urn:microsoft.com/office/officeart/2008/layout/HorizontalMultiLevelHierarchy"/>
    <dgm:cxn modelId="{03D7CB42-7E88-45A1-AA75-C1D08ABFF12D}" type="presParOf" srcId="{00623C92-896E-4116-ADBF-098E11DDA058}" destId="{117C98F8-F31C-4671-A56B-30DDB17BB724}" srcOrd="5" destOrd="0" presId="urn:microsoft.com/office/officeart/2008/layout/HorizontalMultiLevelHierarchy"/>
    <dgm:cxn modelId="{CA5E4771-4E9F-44BD-96E4-645F8D736195}" type="presParOf" srcId="{117C98F8-F31C-4671-A56B-30DDB17BB724}" destId="{F8B554F1-C3EF-4D25-94B7-FDAA6F4096BB}" srcOrd="0" destOrd="0" presId="urn:microsoft.com/office/officeart/2008/layout/HorizontalMultiLevelHierarchy"/>
    <dgm:cxn modelId="{3F3B03AC-949E-46DD-9188-3189C8125F06}" type="presParOf" srcId="{117C98F8-F31C-4671-A56B-30DDB17BB724}" destId="{D0CBD762-27F7-4E52-AF7A-A752557D7FA3}" srcOrd="1" destOrd="0" presId="urn:microsoft.com/office/officeart/2008/layout/HorizontalMultiLevelHierarchy"/>
    <dgm:cxn modelId="{79199B35-18DB-4476-AA7D-8DA4DA67FF83}" type="presParOf" srcId="{00623C92-896E-4116-ADBF-098E11DDA058}" destId="{844B2746-DCA6-492C-91CE-17D2EE0357A5}" srcOrd="6" destOrd="0" presId="urn:microsoft.com/office/officeart/2008/layout/HorizontalMultiLevelHierarchy"/>
    <dgm:cxn modelId="{969BCA83-9107-40E5-90B1-7FC33DD98731}" type="presParOf" srcId="{844B2746-DCA6-492C-91CE-17D2EE0357A5}" destId="{D4AD905D-CBA4-4185-ABC3-46357506D9D0}" srcOrd="0" destOrd="0" presId="urn:microsoft.com/office/officeart/2008/layout/HorizontalMultiLevelHierarchy"/>
    <dgm:cxn modelId="{04241876-B04C-46A6-B119-B4E66291F66C}" type="presParOf" srcId="{00623C92-896E-4116-ADBF-098E11DDA058}" destId="{3E16C86B-DB4A-489A-8139-1DC273BB768F}" srcOrd="7" destOrd="0" presId="urn:microsoft.com/office/officeart/2008/layout/HorizontalMultiLevelHierarchy"/>
    <dgm:cxn modelId="{8B5DFC93-8CB1-4C5D-A9FA-D31EB2979926}" type="presParOf" srcId="{3E16C86B-DB4A-489A-8139-1DC273BB768F}" destId="{C3C3F396-FA57-43BB-B39B-17DBEDC4E650}" srcOrd="0" destOrd="0" presId="urn:microsoft.com/office/officeart/2008/layout/HorizontalMultiLevelHierarchy"/>
    <dgm:cxn modelId="{D856CA1A-D478-40AE-9475-BB2312167463}" type="presParOf" srcId="{3E16C86B-DB4A-489A-8139-1DC273BB768F}" destId="{C1A95BC5-3F4B-4F38-9F55-6EE46F36E75B}" srcOrd="1" destOrd="0" presId="urn:microsoft.com/office/officeart/2008/layout/HorizontalMultiLevelHierarchy"/>
    <dgm:cxn modelId="{A65B326A-F80B-4BBD-BA1E-C0C7510C9894}" type="presParOf" srcId="{00623C92-896E-4116-ADBF-098E11DDA058}" destId="{AE27E82B-37E4-4B37-81DB-D2BC25375F56}" srcOrd="8" destOrd="0" presId="urn:microsoft.com/office/officeart/2008/layout/HorizontalMultiLevelHierarchy"/>
    <dgm:cxn modelId="{0C78A934-D29B-4630-A7BF-F47B0CF591DC}" type="presParOf" srcId="{AE27E82B-37E4-4B37-81DB-D2BC25375F56}" destId="{2B98F7E9-B21E-468B-9CD7-34FD5ABDBF4E}" srcOrd="0" destOrd="0" presId="urn:microsoft.com/office/officeart/2008/layout/HorizontalMultiLevelHierarchy"/>
    <dgm:cxn modelId="{B0327BC8-8B5D-4B43-B3EF-D64D7962233C}" type="presParOf" srcId="{00623C92-896E-4116-ADBF-098E11DDA058}" destId="{808C9DBD-51A5-4F25-B16D-5FDEB00EEDD3}" srcOrd="9" destOrd="0" presId="urn:microsoft.com/office/officeart/2008/layout/HorizontalMultiLevelHierarchy"/>
    <dgm:cxn modelId="{58B4E79C-78F2-4AF7-9EDD-9F36B9596647}" type="presParOf" srcId="{808C9DBD-51A5-4F25-B16D-5FDEB00EEDD3}" destId="{C01161D2-CDE6-49F5-836E-1EC5983FE5CE}" srcOrd="0" destOrd="0" presId="urn:microsoft.com/office/officeart/2008/layout/HorizontalMultiLevelHierarchy"/>
    <dgm:cxn modelId="{2B5EBA0E-59B3-491C-A590-E47FE1D20BE8}" type="presParOf" srcId="{808C9DBD-51A5-4F25-B16D-5FDEB00EEDD3}" destId="{B4F0F6B3-5194-4171-84F9-2113DF380886}" srcOrd="1" destOrd="0" presId="urn:microsoft.com/office/officeart/2008/layout/HorizontalMultiLevelHierarchy"/>
    <dgm:cxn modelId="{15CCCF9E-D7F5-4B36-A7C3-835B5729864E}" type="presParOf" srcId="{00623C92-896E-4116-ADBF-098E11DDA058}" destId="{ED2B0C4B-B801-4867-897A-22851E4E32EF}" srcOrd="10" destOrd="0" presId="urn:microsoft.com/office/officeart/2008/layout/HorizontalMultiLevelHierarchy"/>
    <dgm:cxn modelId="{2AA6A8EE-90A8-4D7E-B7E3-E31B0EBE2A79}" type="presParOf" srcId="{ED2B0C4B-B801-4867-897A-22851E4E32EF}" destId="{4DB0647F-565B-458E-9D0F-0FBCC6728EB5}" srcOrd="0" destOrd="0" presId="urn:microsoft.com/office/officeart/2008/layout/HorizontalMultiLevelHierarchy"/>
    <dgm:cxn modelId="{C5EC742C-5725-4703-8F07-276A35AA2F72}" type="presParOf" srcId="{00623C92-896E-4116-ADBF-098E11DDA058}" destId="{4D6B4CC5-E19E-45B1-847E-7B6533941268}" srcOrd="11" destOrd="0" presId="urn:microsoft.com/office/officeart/2008/layout/HorizontalMultiLevelHierarchy"/>
    <dgm:cxn modelId="{8E4DEA27-8FDC-4675-AD0D-0369B34AF75D}" type="presParOf" srcId="{4D6B4CC5-E19E-45B1-847E-7B6533941268}" destId="{33874239-F09F-4039-8654-AED26E700A13}" srcOrd="0" destOrd="0" presId="urn:microsoft.com/office/officeart/2008/layout/HorizontalMultiLevelHierarchy"/>
    <dgm:cxn modelId="{D8F10C77-CC5B-4707-8AC0-259ECD4D1868}" type="presParOf" srcId="{4D6B4CC5-E19E-45B1-847E-7B6533941268}" destId="{8DB41B96-949B-47F2-A4E2-A20ADDA6C251}" srcOrd="1" destOrd="0" presId="urn:microsoft.com/office/officeart/2008/layout/HorizontalMultiLevelHierarchy"/>
    <dgm:cxn modelId="{B9D1577E-5CF2-4A44-B930-1C4A8F5561F4}" type="presParOf" srcId="{236FF841-3A46-48C7-979C-D72D44A640DF}" destId="{693595A3-B786-4653-BC99-CCF79799F8BA}" srcOrd="8" destOrd="0" presId="urn:microsoft.com/office/officeart/2008/layout/HorizontalMultiLevelHierarchy"/>
    <dgm:cxn modelId="{D50BAD16-4970-46DF-84F0-4186249991FF}" type="presParOf" srcId="{693595A3-B786-4653-BC99-CCF79799F8BA}" destId="{24EF3BC0-35AA-4BDD-A37A-CF4712239981}" srcOrd="0" destOrd="0" presId="urn:microsoft.com/office/officeart/2008/layout/HorizontalMultiLevelHierarchy"/>
    <dgm:cxn modelId="{689E8CBE-56F3-44E3-B453-45BE1EDA9B09}" type="presParOf" srcId="{236FF841-3A46-48C7-979C-D72D44A640DF}" destId="{AF5E3452-88D1-44B7-933A-4EA2B3EEF0A2}" srcOrd="9" destOrd="0" presId="urn:microsoft.com/office/officeart/2008/layout/HorizontalMultiLevelHierarchy"/>
    <dgm:cxn modelId="{09900D74-86C4-4C33-9251-CD2E9B42AF6F}" type="presParOf" srcId="{AF5E3452-88D1-44B7-933A-4EA2B3EEF0A2}" destId="{ECF45AF2-C3FB-4E86-94A8-F332CE6C77F6}" srcOrd="0" destOrd="0" presId="urn:microsoft.com/office/officeart/2008/layout/HorizontalMultiLevelHierarchy"/>
    <dgm:cxn modelId="{0325897E-6673-4229-8DC7-BD8810E15256}" type="presParOf" srcId="{AF5E3452-88D1-44B7-933A-4EA2B3EEF0A2}" destId="{72A4F5A2-5111-4AE2-B164-905B78DD9EF2}" srcOrd="1" destOrd="0" presId="urn:microsoft.com/office/officeart/2008/layout/HorizontalMultiLevelHierarchy"/>
    <dgm:cxn modelId="{95F26CD4-2E6F-4D88-B514-527BC33C8D06}" type="presParOf" srcId="{72A4F5A2-5111-4AE2-B164-905B78DD9EF2}" destId="{EB8FA75C-2305-4E00-9D92-6D802C136FB2}" srcOrd="0" destOrd="0" presId="urn:microsoft.com/office/officeart/2008/layout/HorizontalMultiLevelHierarchy"/>
    <dgm:cxn modelId="{CC096182-A462-40C0-B7FC-8EE79D795D9F}" type="presParOf" srcId="{EB8FA75C-2305-4E00-9D92-6D802C136FB2}" destId="{CF0F5037-40BC-4485-9CBD-5280DDF0E719}" srcOrd="0" destOrd="0" presId="urn:microsoft.com/office/officeart/2008/layout/HorizontalMultiLevelHierarchy"/>
    <dgm:cxn modelId="{A9590F26-2ACA-494E-BAF8-7EA69C38DB02}" type="presParOf" srcId="{72A4F5A2-5111-4AE2-B164-905B78DD9EF2}" destId="{10C3E3B8-628E-44A4-A2BA-FCC8C26A98A6}" srcOrd="1" destOrd="0" presId="urn:microsoft.com/office/officeart/2008/layout/HorizontalMultiLevelHierarchy"/>
    <dgm:cxn modelId="{68FE5337-5C6B-4F24-AA6F-0B75B328CFB1}" type="presParOf" srcId="{10C3E3B8-628E-44A4-A2BA-FCC8C26A98A6}" destId="{DF002972-4C93-4AA9-AA33-DF4B02BD537C}" srcOrd="0" destOrd="0" presId="urn:microsoft.com/office/officeart/2008/layout/HorizontalMultiLevelHierarchy"/>
    <dgm:cxn modelId="{3AE600AB-8162-4900-8004-1BC18D28F9AF}" type="presParOf" srcId="{10C3E3B8-628E-44A4-A2BA-FCC8C26A98A6}" destId="{1F87B24C-6EE6-41F2-BAC0-C47116E437DE}" srcOrd="1" destOrd="0" presId="urn:microsoft.com/office/officeart/2008/layout/HorizontalMultiLevelHierarchy"/>
    <dgm:cxn modelId="{F202922D-4AD7-4C72-A4E8-48217593C103}" type="presParOf" srcId="{72A4F5A2-5111-4AE2-B164-905B78DD9EF2}" destId="{A2A509E0-61F3-4C9E-B49B-3A48A571B19B}" srcOrd="2" destOrd="0" presId="urn:microsoft.com/office/officeart/2008/layout/HorizontalMultiLevelHierarchy"/>
    <dgm:cxn modelId="{484691AB-C492-48C6-9107-7D54A430E471}" type="presParOf" srcId="{A2A509E0-61F3-4C9E-B49B-3A48A571B19B}" destId="{C9955CF1-F4E7-45E0-A462-42AC7D7F8E22}" srcOrd="0" destOrd="0" presId="urn:microsoft.com/office/officeart/2008/layout/HorizontalMultiLevelHierarchy"/>
    <dgm:cxn modelId="{B5DC2DEA-2C96-422A-A2DE-17DF0A20A4A4}" type="presParOf" srcId="{72A4F5A2-5111-4AE2-B164-905B78DD9EF2}" destId="{E28BF6A1-46E2-4208-8BA2-D0BFE9E1C018}" srcOrd="3" destOrd="0" presId="urn:microsoft.com/office/officeart/2008/layout/HorizontalMultiLevelHierarchy"/>
    <dgm:cxn modelId="{BCC44162-A1AB-4DE2-B9A5-CEB786A11755}" type="presParOf" srcId="{E28BF6A1-46E2-4208-8BA2-D0BFE9E1C018}" destId="{F2A5223D-02A2-451B-960B-01C5272CDD62}" srcOrd="0" destOrd="0" presId="urn:microsoft.com/office/officeart/2008/layout/HorizontalMultiLevelHierarchy"/>
    <dgm:cxn modelId="{38847691-F3BD-4504-B254-2CB4FF892274}" type="presParOf" srcId="{E28BF6A1-46E2-4208-8BA2-D0BFE9E1C018}" destId="{88ACB5BF-EA02-4862-B771-8B476B99185B}" srcOrd="1" destOrd="0" presId="urn:microsoft.com/office/officeart/2008/layout/HorizontalMultiLevelHierarchy"/>
    <dgm:cxn modelId="{6FC6688C-C826-4A65-A44B-E407780785CE}" type="presParOf" srcId="{72A4F5A2-5111-4AE2-B164-905B78DD9EF2}" destId="{7E70F01B-9624-4967-B06B-74E4D36664D3}" srcOrd="4" destOrd="0" presId="urn:microsoft.com/office/officeart/2008/layout/HorizontalMultiLevelHierarchy"/>
    <dgm:cxn modelId="{CF513F38-D5E9-442E-B2C2-F25A049DE424}" type="presParOf" srcId="{7E70F01B-9624-4967-B06B-74E4D36664D3}" destId="{9F265220-3B17-41E9-92A5-636A0DC4801C}" srcOrd="0" destOrd="0" presId="urn:microsoft.com/office/officeart/2008/layout/HorizontalMultiLevelHierarchy"/>
    <dgm:cxn modelId="{F0685C43-2D33-41BC-B7CD-7E90F64E3BD1}" type="presParOf" srcId="{72A4F5A2-5111-4AE2-B164-905B78DD9EF2}" destId="{0180269C-173B-405E-9260-1A6778813900}" srcOrd="5" destOrd="0" presId="urn:microsoft.com/office/officeart/2008/layout/HorizontalMultiLevelHierarchy"/>
    <dgm:cxn modelId="{A80512E9-0933-4903-994E-3149F1F06AD4}" type="presParOf" srcId="{0180269C-173B-405E-9260-1A6778813900}" destId="{95EBA419-296D-46C4-B3F1-6DAD89E76718}" srcOrd="0" destOrd="0" presId="urn:microsoft.com/office/officeart/2008/layout/HorizontalMultiLevelHierarchy"/>
    <dgm:cxn modelId="{2C89085C-A021-47FB-87D2-0C3E26919C93}" type="presParOf" srcId="{0180269C-173B-405E-9260-1A6778813900}" destId="{ACA334C5-AA50-4840-B4FD-D90560FA1A35}" srcOrd="1" destOrd="0" presId="urn:microsoft.com/office/officeart/2008/layout/HorizontalMultiLevelHierarchy"/>
    <dgm:cxn modelId="{0D411299-D417-4057-BAA8-51FFE993F199}" type="presParOf" srcId="{72A4F5A2-5111-4AE2-B164-905B78DD9EF2}" destId="{44F3A9FB-A862-406F-AFC0-4CFFCAC3ACBD}" srcOrd="6" destOrd="0" presId="urn:microsoft.com/office/officeart/2008/layout/HorizontalMultiLevelHierarchy"/>
    <dgm:cxn modelId="{34201167-0297-4910-BE7D-C787B4471B19}" type="presParOf" srcId="{44F3A9FB-A862-406F-AFC0-4CFFCAC3ACBD}" destId="{C5A146E8-3D58-4DE7-89DA-F2A13AB1B2E9}" srcOrd="0" destOrd="0" presId="urn:microsoft.com/office/officeart/2008/layout/HorizontalMultiLevelHierarchy"/>
    <dgm:cxn modelId="{AC60CC58-F4FC-4BAF-BBD7-44E6993D135E}" type="presParOf" srcId="{72A4F5A2-5111-4AE2-B164-905B78DD9EF2}" destId="{8C37A042-4B76-4029-81A9-7674D181C01B}" srcOrd="7" destOrd="0" presId="urn:microsoft.com/office/officeart/2008/layout/HorizontalMultiLevelHierarchy"/>
    <dgm:cxn modelId="{C21F73F2-9CA3-4D89-B145-FBA5CD83E11D}" type="presParOf" srcId="{8C37A042-4B76-4029-81A9-7674D181C01B}" destId="{125195C7-31A8-4E1D-A357-CCB61B564E16}" srcOrd="0" destOrd="0" presId="urn:microsoft.com/office/officeart/2008/layout/HorizontalMultiLevelHierarchy"/>
    <dgm:cxn modelId="{33032C67-600C-4813-AB4A-D250874DF8A1}" type="presParOf" srcId="{8C37A042-4B76-4029-81A9-7674D181C01B}" destId="{4ED647E5-BA99-4E2F-8E3B-82F2D9E6FD49}" srcOrd="1" destOrd="0" presId="urn:microsoft.com/office/officeart/2008/layout/HorizontalMultiLevelHierarchy"/>
    <dgm:cxn modelId="{E1E11FBE-0C6F-4EB8-ADBA-696DC0A81795}" type="presParOf" srcId="{236FF841-3A46-48C7-979C-D72D44A640DF}" destId="{12DFE3E4-AD7F-4079-A4E0-AC7DC220AEEE}" srcOrd="10" destOrd="0" presId="urn:microsoft.com/office/officeart/2008/layout/HorizontalMultiLevelHierarchy"/>
    <dgm:cxn modelId="{E6FD2C97-9018-4438-959E-496149FF6E3F}" type="presParOf" srcId="{12DFE3E4-AD7F-4079-A4E0-AC7DC220AEEE}" destId="{B8F5BF04-5E3E-4B96-A78E-AE3BD257FC8F}" srcOrd="0" destOrd="0" presId="urn:microsoft.com/office/officeart/2008/layout/HorizontalMultiLevelHierarchy"/>
    <dgm:cxn modelId="{6880618F-881A-412E-B707-E186F6235129}" type="presParOf" srcId="{236FF841-3A46-48C7-979C-D72D44A640DF}" destId="{F803206C-B129-48C5-A4E4-A12D71B6A50A}" srcOrd="11" destOrd="0" presId="urn:microsoft.com/office/officeart/2008/layout/HorizontalMultiLevelHierarchy"/>
    <dgm:cxn modelId="{82E23A11-9EC0-461C-9642-583F962F7449}" type="presParOf" srcId="{F803206C-B129-48C5-A4E4-A12D71B6A50A}" destId="{723C5ECB-0A86-4C97-8214-6C1CD3449BA4}" srcOrd="0" destOrd="0" presId="urn:microsoft.com/office/officeart/2008/layout/HorizontalMultiLevelHierarchy"/>
    <dgm:cxn modelId="{51E4398A-BA3F-4800-AC8E-618F2B9E7B03}" type="presParOf" srcId="{F803206C-B129-48C5-A4E4-A12D71B6A50A}" destId="{BBC4B4E1-4274-4079-88F5-E95DC3257E18}" srcOrd="1" destOrd="0" presId="urn:microsoft.com/office/officeart/2008/layout/HorizontalMultiLevelHierarchy"/>
    <dgm:cxn modelId="{2F1A5D59-74EE-4B84-85B6-2D6AE73A9D40}" type="presParOf" srcId="{BBC4B4E1-4274-4079-88F5-E95DC3257E18}" destId="{CFC42036-22F5-4680-8579-15EA6C7FE9EA}" srcOrd="0" destOrd="0" presId="urn:microsoft.com/office/officeart/2008/layout/HorizontalMultiLevelHierarchy"/>
    <dgm:cxn modelId="{CCA7AA06-BC6D-40CD-A315-6BDB242E353F}" type="presParOf" srcId="{CFC42036-22F5-4680-8579-15EA6C7FE9EA}" destId="{16C85104-81CF-45B6-82DF-8AA8A59E06F5}" srcOrd="0" destOrd="0" presId="urn:microsoft.com/office/officeart/2008/layout/HorizontalMultiLevelHierarchy"/>
    <dgm:cxn modelId="{7D77711B-A9CD-4148-BCAC-E45D6998B8DD}" type="presParOf" srcId="{BBC4B4E1-4274-4079-88F5-E95DC3257E18}" destId="{000B571C-852A-4669-AADC-F84858379F6C}" srcOrd="1" destOrd="0" presId="urn:microsoft.com/office/officeart/2008/layout/HorizontalMultiLevelHierarchy"/>
    <dgm:cxn modelId="{02A117B7-D974-4980-8E9C-3A69A8D363D6}" type="presParOf" srcId="{000B571C-852A-4669-AADC-F84858379F6C}" destId="{0B96A6F5-A938-465D-ABFB-47C47D4C09BA}" srcOrd="0" destOrd="0" presId="urn:microsoft.com/office/officeart/2008/layout/HorizontalMultiLevelHierarchy"/>
    <dgm:cxn modelId="{57A1F278-7D65-42D5-8383-ECA5DEABF1B2}" type="presParOf" srcId="{000B571C-852A-4669-AADC-F84858379F6C}" destId="{6368EAE7-4F03-4488-8314-AA947F02D9A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42036-22F5-4680-8579-15EA6C7FE9EA}">
      <dsp:nvSpPr>
        <dsp:cNvPr id="0" name=""/>
        <dsp:cNvSpPr/>
      </dsp:nvSpPr>
      <dsp:spPr>
        <a:xfrm>
          <a:off x="2136635" y="6448461"/>
          <a:ext cx="152031" cy="91440"/>
        </a:xfrm>
        <a:custGeom>
          <a:avLst/>
          <a:gdLst/>
          <a:ahLst/>
          <a:cxnLst/>
          <a:rect l="0" t="0" r="0" b="0"/>
          <a:pathLst>
            <a:path>
              <a:moveTo>
                <a:pt x="0" y="45720"/>
              </a:moveTo>
              <a:lnTo>
                <a:pt x="15203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8850" y="6490380"/>
        <a:ext cx="7601" cy="7601"/>
      </dsp:txXfrm>
    </dsp:sp>
    <dsp:sp modelId="{12DFE3E4-AD7F-4079-A4E0-AC7DC220AEEE}">
      <dsp:nvSpPr>
        <dsp:cNvPr id="0" name=""/>
        <dsp:cNvSpPr/>
      </dsp:nvSpPr>
      <dsp:spPr>
        <a:xfrm>
          <a:off x="1224449" y="3597249"/>
          <a:ext cx="152031" cy="2896932"/>
        </a:xfrm>
        <a:custGeom>
          <a:avLst/>
          <a:gdLst/>
          <a:ahLst/>
          <a:cxnLst/>
          <a:rect l="0" t="0" r="0" b="0"/>
          <a:pathLst>
            <a:path>
              <a:moveTo>
                <a:pt x="0" y="0"/>
              </a:moveTo>
              <a:lnTo>
                <a:pt x="76015" y="0"/>
              </a:lnTo>
              <a:lnTo>
                <a:pt x="76015" y="2896932"/>
              </a:lnTo>
              <a:lnTo>
                <a:pt x="152031" y="2896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1227942" y="4973192"/>
        <a:ext cx="145045" cy="145045"/>
      </dsp:txXfrm>
    </dsp:sp>
    <dsp:sp modelId="{44F3A9FB-A862-406F-AFC0-4CFFCAC3ACBD}">
      <dsp:nvSpPr>
        <dsp:cNvPr id="0" name=""/>
        <dsp:cNvSpPr/>
      </dsp:nvSpPr>
      <dsp:spPr>
        <a:xfrm>
          <a:off x="2136635" y="5769948"/>
          <a:ext cx="152031" cy="434539"/>
        </a:xfrm>
        <a:custGeom>
          <a:avLst/>
          <a:gdLst/>
          <a:ahLst/>
          <a:cxnLst/>
          <a:rect l="0" t="0" r="0" b="0"/>
          <a:pathLst>
            <a:path>
              <a:moveTo>
                <a:pt x="0" y="0"/>
              </a:moveTo>
              <a:lnTo>
                <a:pt x="76015" y="0"/>
              </a:lnTo>
              <a:lnTo>
                <a:pt x="76015" y="434539"/>
              </a:lnTo>
              <a:lnTo>
                <a:pt x="152031" y="4345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1142" y="5975709"/>
        <a:ext cx="23018" cy="23018"/>
      </dsp:txXfrm>
    </dsp:sp>
    <dsp:sp modelId="{7E70F01B-9624-4967-B06B-74E4D36664D3}">
      <dsp:nvSpPr>
        <dsp:cNvPr id="0" name=""/>
        <dsp:cNvSpPr/>
      </dsp:nvSpPr>
      <dsp:spPr>
        <a:xfrm>
          <a:off x="2136635" y="5769948"/>
          <a:ext cx="152031" cy="144846"/>
        </a:xfrm>
        <a:custGeom>
          <a:avLst/>
          <a:gdLst/>
          <a:ahLst/>
          <a:cxnLst/>
          <a:rect l="0" t="0" r="0" b="0"/>
          <a:pathLst>
            <a:path>
              <a:moveTo>
                <a:pt x="0" y="0"/>
              </a:moveTo>
              <a:lnTo>
                <a:pt x="76015" y="0"/>
              </a:lnTo>
              <a:lnTo>
                <a:pt x="76015" y="144846"/>
              </a:lnTo>
              <a:lnTo>
                <a:pt x="152031" y="1448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7401" y="5837122"/>
        <a:ext cx="10499" cy="10499"/>
      </dsp:txXfrm>
    </dsp:sp>
    <dsp:sp modelId="{A2A509E0-61F3-4C9E-B49B-3A48A571B19B}">
      <dsp:nvSpPr>
        <dsp:cNvPr id="0" name=""/>
        <dsp:cNvSpPr/>
      </dsp:nvSpPr>
      <dsp:spPr>
        <a:xfrm>
          <a:off x="2136635" y="5625101"/>
          <a:ext cx="152031" cy="144846"/>
        </a:xfrm>
        <a:custGeom>
          <a:avLst/>
          <a:gdLst/>
          <a:ahLst/>
          <a:cxnLst/>
          <a:rect l="0" t="0" r="0" b="0"/>
          <a:pathLst>
            <a:path>
              <a:moveTo>
                <a:pt x="0" y="144846"/>
              </a:moveTo>
              <a:lnTo>
                <a:pt x="76015" y="144846"/>
              </a:lnTo>
              <a:lnTo>
                <a:pt x="76015" y="0"/>
              </a:lnTo>
              <a:lnTo>
                <a:pt x="15203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7401" y="5692275"/>
        <a:ext cx="10499" cy="10499"/>
      </dsp:txXfrm>
    </dsp:sp>
    <dsp:sp modelId="{EB8FA75C-2305-4E00-9D92-6D802C136FB2}">
      <dsp:nvSpPr>
        <dsp:cNvPr id="0" name=""/>
        <dsp:cNvSpPr/>
      </dsp:nvSpPr>
      <dsp:spPr>
        <a:xfrm>
          <a:off x="2136635" y="5335408"/>
          <a:ext cx="152031" cy="434539"/>
        </a:xfrm>
        <a:custGeom>
          <a:avLst/>
          <a:gdLst/>
          <a:ahLst/>
          <a:cxnLst/>
          <a:rect l="0" t="0" r="0" b="0"/>
          <a:pathLst>
            <a:path>
              <a:moveTo>
                <a:pt x="0" y="434539"/>
              </a:moveTo>
              <a:lnTo>
                <a:pt x="76015" y="434539"/>
              </a:lnTo>
              <a:lnTo>
                <a:pt x="76015" y="0"/>
              </a:lnTo>
              <a:lnTo>
                <a:pt x="15203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1142" y="5541169"/>
        <a:ext cx="23018" cy="23018"/>
      </dsp:txXfrm>
    </dsp:sp>
    <dsp:sp modelId="{693595A3-B786-4653-BC99-CCF79799F8BA}">
      <dsp:nvSpPr>
        <dsp:cNvPr id="0" name=""/>
        <dsp:cNvSpPr/>
      </dsp:nvSpPr>
      <dsp:spPr>
        <a:xfrm>
          <a:off x="1224449" y="3597249"/>
          <a:ext cx="152031" cy="2172699"/>
        </a:xfrm>
        <a:custGeom>
          <a:avLst/>
          <a:gdLst/>
          <a:ahLst/>
          <a:cxnLst/>
          <a:rect l="0" t="0" r="0" b="0"/>
          <a:pathLst>
            <a:path>
              <a:moveTo>
                <a:pt x="0" y="0"/>
              </a:moveTo>
              <a:lnTo>
                <a:pt x="76015" y="0"/>
              </a:lnTo>
              <a:lnTo>
                <a:pt x="76015" y="2172699"/>
              </a:lnTo>
              <a:lnTo>
                <a:pt x="152031" y="2172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1246015" y="4629148"/>
        <a:ext cx="108900" cy="108900"/>
      </dsp:txXfrm>
    </dsp:sp>
    <dsp:sp modelId="{ED2B0C4B-B801-4867-897A-22851E4E32EF}">
      <dsp:nvSpPr>
        <dsp:cNvPr id="0" name=""/>
        <dsp:cNvSpPr/>
      </dsp:nvSpPr>
      <dsp:spPr>
        <a:xfrm>
          <a:off x="2136635" y="4321482"/>
          <a:ext cx="152031" cy="724233"/>
        </a:xfrm>
        <a:custGeom>
          <a:avLst/>
          <a:gdLst/>
          <a:ahLst/>
          <a:cxnLst/>
          <a:rect l="0" t="0" r="0" b="0"/>
          <a:pathLst>
            <a:path>
              <a:moveTo>
                <a:pt x="0" y="0"/>
              </a:moveTo>
              <a:lnTo>
                <a:pt x="76015" y="0"/>
              </a:lnTo>
              <a:lnTo>
                <a:pt x="76015" y="724233"/>
              </a:lnTo>
              <a:lnTo>
                <a:pt x="152031" y="7242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194150" y="4665098"/>
        <a:ext cx="37000" cy="37000"/>
      </dsp:txXfrm>
    </dsp:sp>
    <dsp:sp modelId="{AE27E82B-37E4-4B37-81DB-D2BC25375F56}">
      <dsp:nvSpPr>
        <dsp:cNvPr id="0" name=""/>
        <dsp:cNvSpPr/>
      </dsp:nvSpPr>
      <dsp:spPr>
        <a:xfrm>
          <a:off x="2136635" y="4321482"/>
          <a:ext cx="152031" cy="434539"/>
        </a:xfrm>
        <a:custGeom>
          <a:avLst/>
          <a:gdLst/>
          <a:ahLst/>
          <a:cxnLst/>
          <a:rect l="0" t="0" r="0" b="0"/>
          <a:pathLst>
            <a:path>
              <a:moveTo>
                <a:pt x="0" y="0"/>
              </a:moveTo>
              <a:lnTo>
                <a:pt x="76015" y="0"/>
              </a:lnTo>
              <a:lnTo>
                <a:pt x="76015" y="434539"/>
              </a:lnTo>
              <a:lnTo>
                <a:pt x="152031" y="4345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1142" y="4527243"/>
        <a:ext cx="23018" cy="23018"/>
      </dsp:txXfrm>
    </dsp:sp>
    <dsp:sp modelId="{844B2746-DCA6-492C-91CE-17D2EE0357A5}">
      <dsp:nvSpPr>
        <dsp:cNvPr id="0" name=""/>
        <dsp:cNvSpPr/>
      </dsp:nvSpPr>
      <dsp:spPr>
        <a:xfrm>
          <a:off x="2136635" y="4321482"/>
          <a:ext cx="152031" cy="144846"/>
        </a:xfrm>
        <a:custGeom>
          <a:avLst/>
          <a:gdLst/>
          <a:ahLst/>
          <a:cxnLst/>
          <a:rect l="0" t="0" r="0" b="0"/>
          <a:pathLst>
            <a:path>
              <a:moveTo>
                <a:pt x="0" y="0"/>
              </a:moveTo>
              <a:lnTo>
                <a:pt x="76015" y="0"/>
              </a:lnTo>
              <a:lnTo>
                <a:pt x="76015" y="144846"/>
              </a:lnTo>
              <a:lnTo>
                <a:pt x="152031" y="1448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7401" y="4388655"/>
        <a:ext cx="10499" cy="10499"/>
      </dsp:txXfrm>
    </dsp:sp>
    <dsp:sp modelId="{856AE02F-0241-4C13-A35E-E9883765074B}">
      <dsp:nvSpPr>
        <dsp:cNvPr id="0" name=""/>
        <dsp:cNvSpPr/>
      </dsp:nvSpPr>
      <dsp:spPr>
        <a:xfrm>
          <a:off x="2136635" y="4176635"/>
          <a:ext cx="152031" cy="144846"/>
        </a:xfrm>
        <a:custGeom>
          <a:avLst/>
          <a:gdLst/>
          <a:ahLst/>
          <a:cxnLst/>
          <a:rect l="0" t="0" r="0" b="0"/>
          <a:pathLst>
            <a:path>
              <a:moveTo>
                <a:pt x="0" y="144846"/>
              </a:moveTo>
              <a:lnTo>
                <a:pt x="76015" y="144846"/>
              </a:lnTo>
              <a:lnTo>
                <a:pt x="76015" y="0"/>
              </a:lnTo>
              <a:lnTo>
                <a:pt x="15203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7401" y="4243809"/>
        <a:ext cx="10499" cy="10499"/>
      </dsp:txXfrm>
    </dsp:sp>
    <dsp:sp modelId="{01B94946-D71E-4C21-81DA-FCE193130736}">
      <dsp:nvSpPr>
        <dsp:cNvPr id="0" name=""/>
        <dsp:cNvSpPr/>
      </dsp:nvSpPr>
      <dsp:spPr>
        <a:xfrm>
          <a:off x="2136635" y="3886942"/>
          <a:ext cx="152031" cy="434539"/>
        </a:xfrm>
        <a:custGeom>
          <a:avLst/>
          <a:gdLst/>
          <a:ahLst/>
          <a:cxnLst/>
          <a:rect l="0" t="0" r="0" b="0"/>
          <a:pathLst>
            <a:path>
              <a:moveTo>
                <a:pt x="0" y="434539"/>
              </a:moveTo>
              <a:lnTo>
                <a:pt x="76015" y="434539"/>
              </a:lnTo>
              <a:lnTo>
                <a:pt x="76015" y="0"/>
              </a:lnTo>
              <a:lnTo>
                <a:pt x="15203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1142" y="4092703"/>
        <a:ext cx="23018" cy="23018"/>
      </dsp:txXfrm>
    </dsp:sp>
    <dsp:sp modelId="{C2BC7CE7-2A1E-49CA-94F1-A0CAEAF60B5F}">
      <dsp:nvSpPr>
        <dsp:cNvPr id="0" name=""/>
        <dsp:cNvSpPr/>
      </dsp:nvSpPr>
      <dsp:spPr>
        <a:xfrm>
          <a:off x="2136635" y="3597249"/>
          <a:ext cx="152031" cy="724233"/>
        </a:xfrm>
        <a:custGeom>
          <a:avLst/>
          <a:gdLst/>
          <a:ahLst/>
          <a:cxnLst/>
          <a:rect l="0" t="0" r="0" b="0"/>
          <a:pathLst>
            <a:path>
              <a:moveTo>
                <a:pt x="0" y="724233"/>
              </a:moveTo>
              <a:lnTo>
                <a:pt x="76015" y="724233"/>
              </a:lnTo>
              <a:lnTo>
                <a:pt x="76015" y="0"/>
              </a:lnTo>
              <a:lnTo>
                <a:pt x="15203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194150" y="3940865"/>
        <a:ext cx="37000" cy="37000"/>
      </dsp:txXfrm>
    </dsp:sp>
    <dsp:sp modelId="{A1A8B536-23BE-42E4-9CD4-4C54382670E1}">
      <dsp:nvSpPr>
        <dsp:cNvPr id="0" name=""/>
        <dsp:cNvSpPr/>
      </dsp:nvSpPr>
      <dsp:spPr>
        <a:xfrm>
          <a:off x="1224449" y="3597249"/>
          <a:ext cx="152031" cy="724233"/>
        </a:xfrm>
        <a:custGeom>
          <a:avLst/>
          <a:gdLst/>
          <a:ahLst/>
          <a:cxnLst/>
          <a:rect l="0" t="0" r="0" b="0"/>
          <a:pathLst>
            <a:path>
              <a:moveTo>
                <a:pt x="0" y="0"/>
              </a:moveTo>
              <a:lnTo>
                <a:pt x="76015" y="0"/>
              </a:lnTo>
              <a:lnTo>
                <a:pt x="76015" y="724233"/>
              </a:lnTo>
              <a:lnTo>
                <a:pt x="152031" y="7242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1281964" y="3940865"/>
        <a:ext cx="37000" cy="37000"/>
      </dsp:txXfrm>
    </dsp:sp>
    <dsp:sp modelId="{D048A357-D1BD-4F54-8BAB-5CE247E1A9C1}">
      <dsp:nvSpPr>
        <dsp:cNvPr id="0" name=""/>
        <dsp:cNvSpPr/>
      </dsp:nvSpPr>
      <dsp:spPr>
        <a:xfrm>
          <a:off x="2136635" y="3017862"/>
          <a:ext cx="152031" cy="289693"/>
        </a:xfrm>
        <a:custGeom>
          <a:avLst/>
          <a:gdLst/>
          <a:ahLst/>
          <a:cxnLst/>
          <a:rect l="0" t="0" r="0" b="0"/>
          <a:pathLst>
            <a:path>
              <a:moveTo>
                <a:pt x="0" y="0"/>
              </a:moveTo>
              <a:lnTo>
                <a:pt x="76015" y="0"/>
              </a:lnTo>
              <a:lnTo>
                <a:pt x="76015" y="289693"/>
              </a:lnTo>
              <a:lnTo>
                <a:pt x="152031" y="2896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4472" y="3154530"/>
        <a:ext cx="16358" cy="16358"/>
      </dsp:txXfrm>
    </dsp:sp>
    <dsp:sp modelId="{BC0B61E8-F6E5-47FA-9A1B-E3FBF3099758}">
      <dsp:nvSpPr>
        <dsp:cNvPr id="0" name=""/>
        <dsp:cNvSpPr/>
      </dsp:nvSpPr>
      <dsp:spPr>
        <a:xfrm>
          <a:off x="2136635" y="2972142"/>
          <a:ext cx="152031" cy="91440"/>
        </a:xfrm>
        <a:custGeom>
          <a:avLst/>
          <a:gdLst/>
          <a:ahLst/>
          <a:cxnLst/>
          <a:rect l="0" t="0" r="0" b="0"/>
          <a:pathLst>
            <a:path>
              <a:moveTo>
                <a:pt x="0" y="45720"/>
              </a:moveTo>
              <a:lnTo>
                <a:pt x="15203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8850" y="3014061"/>
        <a:ext cx="7601" cy="7601"/>
      </dsp:txXfrm>
    </dsp:sp>
    <dsp:sp modelId="{429CF8AF-45E5-4282-B915-2067353C9F8E}">
      <dsp:nvSpPr>
        <dsp:cNvPr id="0" name=""/>
        <dsp:cNvSpPr/>
      </dsp:nvSpPr>
      <dsp:spPr>
        <a:xfrm>
          <a:off x="2136635" y="2728169"/>
          <a:ext cx="152031" cy="289693"/>
        </a:xfrm>
        <a:custGeom>
          <a:avLst/>
          <a:gdLst/>
          <a:ahLst/>
          <a:cxnLst/>
          <a:rect l="0" t="0" r="0" b="0"/>
          <a:pathLst>
            <a:path>
              <a:moveTo>
                <a:pt x="0" y="289693"/>
              </a:moveTo>
              <a:lnTo>
                <a:pt x="76015" y="289693"/>
              </a:lnTo>
              <a:lnTo>
                <a:pt x="76015" y="0"/>
              </a:lnTo>
              <a:lnTo>
                <a:pt x="15203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4472" y="2864837"/>
        <a:ext cx="16358" cy="16358"/>
      </dsp:txXfrm>
    </dsp:sp>
    <dsp:sp modelId="{64EAEAD0-852E-4B5E-8285-767A669750CE}">
      <dsp:nvSpPr>
        <dsp:cNvPr id="0" name=""/>
        <dsp:cNvSpPr/>
      </dsp:nvSpPr>
      <dsp:spPr>
        <a:xfrm>
          <a:off x="1224449" y="3017862"/>
          <a:ext cx="152031" cy="579386"/>
        </a:xfrm>
        <a:custGeom>
          <a:avLst/>
          <a:gdLst/>
          <a:ahLst/>
          <a:cxnLst/>
          <a:rect l="0" t="0" r="0" b="0"/>
          <a:pathLst>
            <a:path>
              <a:moveTo>
                <a:pt x="0" y="579386"/>
              </a:moveTo>
              <a:lnTo>
                <a:pt x="76015" y="579386"/>
              </a:lnTo>
              <a:lnTo>
                <a:pt x="76015" y="0"/>
              </a:lnTo>
              <a:lnTo>
                <a:pt x="1520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1285490" y="3292580"/>
        <a:ext cx="29950" cy="29950"/>
      </dsp:txXfrm>
    </dsp:sp>
    <dsp:sp modelId="{D8A8A5F8-2D45-4C70-967B-B3C4D28E87E5}">
      <dsp:nvSpPr>
        <dsp:cNvPr id="0" name=""/>
        <dsp:cNvSpPr/>
      </dsp:nvSpPr>
      <dsp:spPr>
        <a:xfrm>
          <a:off x="2136635" y="2003936"/>
          <a:ext cx="152031" cy="434539"/>
        </a:xfrm>
        <a:custGeom>
          <a:avLst/>
          <a:gdLst/>
          <a:ahLst/>
          <a:cxnLst/>
          <a:rect l="0" t="0" r="0" b="0"/>
          <a:pathLst>
            <a:path>
              <a:moveTo>
                <a:pt x="0" y="0"/>
              </a:moveTo>
              <a:lnTo>
                <a:pt x="76015" y="0"/>
              </a:lnTo>
              <a:lnTo>
                <a:pt x="76015" y="434539"/>
              </a:lnTo>
              <a:lnTo>
                <a:pt x="152031" y="4345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1142" y="2209697"/>
        <a:ext cx="23018" cy="23018"/>
      </dsp:txXfrm>
    </dsp:sp>
    <dsp:sp modelId="{4E2398A5-9BAA-41F4-8BBA-52E122C979B5}">
      <dsp:nvSpPr>
        <dsp:cNvPr id="0" name=""/>
        <dsp:cNvSpPr/>
      </dsp:nvSpPr>
      <dsp:spPr>
        <a:xfrm>
          <a:off x="2136635" y="2003936"/>
          <a:ext cx="152031" cy="144846"/>
        </a:xfrm>
        <a:custGeom>
          <a:avLst/>
          <a:gdLst/>
          <a:ahLst/>
          <a:cxnLst/>
          <a:rect l="0" t="0" r="0" b="0"/>
          <a:pathLst>
            <a:path>
              <a:moveTo>
                <a:pt x="0" y="0"/>
              </a:moveTo>
              <a:lnTo>
                <a:pt x="76015" y="0"/>
              </a:lnTo>
              <a:lnTo>
                <a:pt x="76015" y="144846"/>
              </a:lnTo>
              <a:lnTo>
                <a:pt x="152031" y="1448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7401" y="2071110"/>
        <a:ext cx="10499" cy="10499"/>
      </dsp:txXfrm>
    </dsp:sp>
    <dsp:sp modelId="{CDEACA8F-8934-46FE-8CA0-69CCCE0AF971}">
      <dsp:nvSpPr>
        <dsp:cNvPr id="0" name=""/>
        <dsp:cNvSpPr/>
      </dsp:nvSpPr>
      <dsp:spPr>
        <a:xfrm>
          <a:off x="2136635" y="1859089"/>
          <a:ext cx="152031" cy="144846"/>
        </a:xfrm>
        <a:custGeom>
          <a:avLst/>
          <a:gdLst/>
          <a:ahLst/>
          <a:cxnLst/>
          <a:rect l="0" t="0" r="0" b="0"/>
          <a:pathLst>
            <a:path>
              <a:moveTo>
                <a:pt x="0" y="144846"/>
              </a:moveTo>
              <a:lnTo>
                <a:pt x="76015" y="144846"/>
              </a:lnTo>
              <a:lnTo>
                <a:pt x="76015" y="0"/>
              </a:lnTo>
              <a:lnTo>
                <a:pt x="15203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7401" y="1926263"/>
        <a:ext cx="10499" cy="10499"/>
      </dsp:txXfrm>
    </dsp:sp>
    <dsp:sp modelId="{4E582AEF-8E76-4CD7-B96E-3C553BD62FB1}">
      <dsp:nvSpPr>
        <dsp:cNvPr id="0" name=""/>
        <dsp:cNvSpPr/>
      </dsp:nvSpPr>
      <dsp:spPr>
        <a:xfrm>
          <a:off x="2136635" y="1569396"/>
          <a:ext cx="152031" cy="434539"/>
        </a:xfrm>
        <a:custGeom>
          <a:avLst/>
          <a:gdLst/>
          <a:ahLst/>
          <a:cxnLst/>
          <a:rect l="0" t="0" r="0" b="0"/>
          <a:pathLst>
            <a:path>
              <a:moveTo>
                <a:pt x="0" y="434539"/>
              </a:moveTo>
              <a:lnTo>
                <a:pt x="76015" y="434539"/>
              </a:lnTo>
              <a:lnTo>
                <a:pt x="76015" y="0"/>
              </a:lnTo>
              <a:lnTo>
                <a:pt x="15203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1142" y="1775157"/>
        <a:ext cx="23018" cy="23018"/>
      </dsp:txXfrm>
    </dsp:sp>
    <dsp:sp modelId="{7520F1D0-C6DB-4723-A98E-866A1F401B60}">
      <dsp:nvSpPr>
        <dsp:cNvPr id="0" name=""/>
        <dsp:cNvSpPr/>
      </dsp:nvSpPr>
      <dsp:spPr>
        <a:xfrm>
          <a:off x="1224449" y="2003936"/>
          <a:ext cx="152031" cy="1593312"/>
        </a:xfrm>
        <a:custGeom>
          <a:avLst/>
          <a:gdLst/>
          <a:ahLst/>
          <a:cxnLst/>
          <a:rect l="0" t="0" r="0" b="0"/>
          <a:pathLst>
            <a:path>
              <a:moveTo>
                <a:pt x="0" y="1593312"/>
              </a:moveTo>
              <a:lnTo>
                <a:pt x="76015" y="1593312"/>
              </a:lnTo>
              <a:lnTo>
                <a:pt x="76015" y="0"/>
              </a:lnTo>
              <a:lnTo>
                <a:pt x="1520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1260451" y="2760579"/>
        <a:ext cx="80027" cy="80027"/>
      </dsp:txXfrm>
    </dsp:sp>
    <dsp:sp modelId="{E8672AD9-185F-4583-A7FC-BEFB1C3CEE1F}">
      <dsp:nvSpPr>
        <dsp:cNvPr id="0" name=""/>
        <dsp:cNvSpPr/>
      </dsp:nvSpPr>
      <dsp:spPr>
        <a:xfrm>
          <a:off x="2136635" y="700316"/>
          <a:ext cx="152031" cy="579386"/>
        </a:xfrm>
        <a:custGeom>
          <a:avLst/>
          <a:gdLst/>
          <a:ahLst/>
          <a:cxnLst/>
          <a:rect l="0" t="0" r="0" b="0"/>
          <a:pathLst>
            <a:path>
              <a:moveTo>
                <a:pt x="0" y="0"/>
              </a:moveTo>
              <a:lnTo>
                <a:pt x="76015" y="0"/>
              </a:lnTo>
              <a:lnTo>
                <a:pt x="76015" y="579386"/>
              </a:lnTo>
              <a:lnTo>
                <a:pt x="152031" y="5793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197676" y="975035"/>
        <a:ext cx="29950" cy="29950"/>
      </dsp:txXfrm>
    </dsp:sp>
    <dsp:sp modelId="{3B2CB5CE-CA0D-46F8-BC6E-826D7BD8934B}">
      <dsp:nvSpPr>
        <dsp:cNvPr id="0" name=""/>
        <dsp:cNvSpPr/>
      </dsp:nvSpPr>
      <dsp:spPr>
        <a:xfrm>
          <a:off x="2136635" y="700316"/>
          <a:ext cx="152031" cy="289693"/>
        </a:xfrm>
        <a:custGeom>
          <a:avLst/>
          <a:gdLst/>
          <a:ahLst/>
          <a:cxnLst/>
          <a:rect l="0" t="0" r="0" b="0"/>
          <a:pathLst>
            <a:path>
              <a:moveTo>
                <a:pt x="0" y="0"/>
              </a:moveTo>
              <a:lnTo>
                <a:pt x="76015" y="0"/>
              </a:lnTo>
              <a:lnTo>
                <a:pt x="76015" y="289693"/>
              </a:lnTo>
              <a:lnTo>
                <a:pt x="152031" y="2896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4472" y="836984"/>
        <a:ext cx="16358" cy="16358"/>
      </dsp:txXfrm>
    </dsp:sp>
    <dsp:sp modelId="{5DBC38FE-238D-4D8A-A9F7-10F9B53B3A02}">
      <dsp:nvSpPr>
        <dsp:cNvPr id="0" name=""/>
        <dsp:cNvSpPr/>
      </dsp:nvSpPr>
      <dsp:spPr>
        <a:xfrm>
          <a:off x="2136635" y="654596"/>
          <a:ext cx="152031" cy="91440"/>
        </a:xfrm>
        <a:custGeom>
          <a:avLst/>
          <a:gdLst/>
          <a:ahLst/>
          <a:cxnLst/>
          <a:rect l="0" t="0" r="0" b="0"/>
          <a:pathLst>
            <a:path>
              <a:moveTo>
                <a:pt x="0" y="45720"/>
              </a:moveTo>
              <a:lnTo>
                <a:pt x="15203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8850" y="696516"/>
        <a:ext cx="7601" cy="7601"/>
      </dsp:txXfrm>
    </dsp:sp>
    <dsp:sp modelId="{4E29E511-3116-4184-B8D0-B1A6192CADF5}">
      <dsp:nvSpPr>
        <dsp:cNvPr id="0" name=""/>
        <dsp:cNvSpPr/>
      </dsp:nvSpPr>
      <dsp:spPr>
        <a:xfrm>
          <a:off x="2136635" y="410623"/>
          <a:ext cx="152031" cy="289693"/>
        </a:xfrm>
        <a:custGeom>
          <a:avLst/>
          <a:gdLst/>
          <a:ahLst/>
          <a:cxnLst/>
          <a:rect l="0" t="0" r="0" b="0"/>
          <a:pathLst>
            <a:path>
              <a:moveTo>
                <a:pt x="0" y="289693"/>
              </a:moveTo>
              <a:lnTo>
                <a:pt x="76015" y="289693"/>
              </a:lnTo>
              <a:lnTo>
                <a:pt x="76015" y="0"/>
              </a:lnTo>
              <a:lnTo>
                <a:pt x="15203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204472" y="547291"/>
        <a:ext cx="16358" cy="16358"/>
      </dsp:txXfrm>
    </dsp:sp>
    <dsp:sp modelId="{3D0DED73-F12F-4927-8759-D63341D6AF7B}">
      <dsp:nvSpPr>
        <dsp:cNvPr id="0" name=""/>
        <dsp:cNvSpPr/>
      </dsp:nvSpPr>
      <dsp:spPr>
        <a:xfrm>
          <a:off x="2136635" y="120930"/>
          <a:ext cx="152031" cy="579386"/>
        </a:xfrm>
        <a:custGeom>
          <a:avLst/>
          <a:gdLst/>
          <a:ahLst/>
          <a:cxnLst/>
          <a:rect l="0" t="0" r="0" b="0"/>
          <a:pathLst>
            <a:path>
              <a:moveTo>
                <a:pt x="0" y="579386"/>
              </a:moveTo>
              <a:lnTo>
                <a:pt x="76015" y="579386"/>
              </a:lnTo>
              <a:lnTo>
                <a:pt x="76015" y="0"/>
              </a:lnTo>
              <a:lnTo>
                <a:pt x="15203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2197676" y="395648"/>
        <a:ext cx="29950" cy="29950"/>
      </dsp:txXfrm>
    </dsp:sp>
    <dsp:sp modelId="{B83886AF-3E64-4E4F-9489-5BEFFA2C6E5A}">
      <dsp:nvSpPr>
        <dsp:cNvPr id="0" name=""/>
        <dsp:cNvSpPr/>
      </dsp:nvSpPr>
      <dsp:spPr>
        <a:xfrm>
          <a:off x="1224449" y="700316"/>
          <a:ext cx="152031" cy="2896932"/>
        </a:xfrm>
        <a:custGeom>
          <a:avLst/>
          <a:gdLst/>
          <a:ahLst/>
          <a:cxnLst/>
          <a:rect l="0" t="0" r="0" b="0"/>
          <a:pathLst>
            <a:path>
              <a:moveTo>
                <a:pt x="0" y="2896932"/>
              </a:moveTo>
              <a:lnTo>
                <a:pt x="76015" y="2896932"/>
              </a:lnTo>
              <a:lnTo>
                <a:pt x="76015" y="0"/>
              </a:lnTo>
              <a:lnTo>
                <a:pt x="1520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1227942" y="2076260"/>
        <a:ext cx="145045" cy="145045"/>
      </dsp:txXfrm>
    </dsp:sp>
    <dsp:sp modelId="{F3584FB4-7D08-4EA4-AF0C-BF7843A45BEB}">
      <dsp:nvSpPr>
        <dsp:cNvPr id="0" name=""/>
        <dsp:cNvSpPr/>
      </dsp:nvSpPr>
      <dsp:spPr>
        <a:xfrm rot="16200000">
          <a:off x="498692" y="3481371"/>
          <a:ext cx="1219760" cy="231754"/>
        </a:xfrm>
        <a:prstGeom prst="rect">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Smells</a:t>
          </a:r>
        </a:p>
      </dsp:txBody>
      <dsp:txXfrm>
        <a:off x="498692" y="3481371"/>
        <a:ext cx="1219760" cy="231754"/>
      </dsp:txXfrm>
    </dsp:sp>
    <dsp:sp modelId="{51650CCA-C59B-4C3C-B571-6E836F4D65C8}">
      <dsp:nvSpPr>
        <dsp:cNvPr id="0" name=""/>
        <dsp:cNvSpPr/>
      </dsp:nvSpPr>
      <dsp:spPr>
        <a:xfrm>
          <a:off x="1376480" y="584439"/>
          <a:ext cx="760155" cy="231754"/>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Bloaters</a:t>
          </a:r>
        </a:p>
      </dsp:txBody>
      <dsp:txXfrm>
        <a:off x="1376480" y="584439"/>
        <a:ext cx="760155" cy="231754"/>
      </dsp:txXfrm>
    </dsp:sp>
    <dsp:sp modelId="{6193E437-A0B7-4EC4-9E93-2380E2B2A96B}">
      <dsp:nvSpPr>
        <dsp:cNvPr id="0" name=""/>
        <dsp:cNvSpPr/>
      </dsp:nvSpPr>
      <dsp:spPr>
        <a:xfrm>
          <a:off x="2288666" y="5053"/>
          <a:ext cx="1371600" cy="231754"/>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Long Method</a:t>
          </a:r>
        </a:p>
      </dsp:txBody>
      <dsp:txXfrm>
        <a:off x="2288666" y="5053"/>
        <a:ext cx="1371600" cy="231754"/>
      </dsp:txXfrm>
    </dsp:sp>
    <dsp:sp modelId="{DB95450E-CE45-4812-B477-80F96A91AB15}">
      <dsp:nvSpPr>
        <dsp:cNvPr id="0" name=""/>
        <dsp:cNvSpPr/>
      </dsp:nvSpPr>
      <dsp:spPr>
        <a:xfrm>
          <a:off x="2288666" y="294746"/>
          <a:ext cx="1371600" cy="231754"/>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Large Class</a:t>
          </a:r>
        </a:p>
      </dsp:txBody>
      <dsp:txXfrm>
        <a:off x="2288666" y="294746"/>
        <a:ext cx="1371600" cy="231754"/>
      </dsp:txXfrm>
    </dsp:sp>
    <dsp:sp modelId="{432DC86B-CE29-440C-BA1A-FFFA69E82AFB}">
      <dsp:nvSpPr>
        <dsp:cNvPr id="0" name=""/>
        <dsp:cNvSpPr/>
      </dsp:nvSpPr>
      <dsp:spPr>
        <a:xfrm>
          <a:off x="2288666" y="584439"/>
          <a:ext cx="1371600" cy="231754"/>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Primitive Obsession</a:t>
          </a:r>
        </a:p>
      </dsp:txBody>
      <dsp:txXfrm>
        <a:off x="2288666" y="584439"/>
        <a:ext cx="1371600" cy="231754"/>
      </dsp:txXfrm>
    </dsp:sp>
    <dsp:sp modelId="{7F6A24A2-D907-4E21-9149-185CAF7FAED6}">
      <dsp:nvSpPr>
        <dsp:cNvPr id="0" name=""/>
        <dsp:cNvSpPr/>
      </dsp:nvSpPr>
      <dsp:spPr>
        <a:xfrm>
          <a:off x="2288666" y="874132"/>
          <a:ext cx="1371600" cy="231754"/>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Long Parameter List</a:t>
          </a:r>
        </a:p>
      </dsp:txBody>
      <dsp:txXfrm>
        <a:off x="2288666" y="874132"/>
        <a:ext cx="1371600" cy="231754"/>
      </dsp:txXfrm>
    </dsp:sp>
    <dsp:sp modelId="{485EA530-82D1-4C0A-A27E-C7DC9C4416B4}">
      <dsp:nvSpPr>
        <dsp:cNvPr id="0" name=""/>
        <dsp:cNvSpPr/>
      </dsp:nvSpPr>
      <dsp:spPr>
        <a:xfrm>
          <a:off x="2288666" y="1163826"/>
          <a:ext cx="1371600" cy="231754"/>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Data Clumps</a:t>
          </a:r>
        </a:p>
      </dsp:txBody>
      <dsp:txXfrm>
        <a:off x="2288666" y="1163826"/>
        <a:ext cx="1371600" cy="231754"/>
      </dsp:txXfrm>
    </dsp:sp>
    <dsp:sp modelId="{D58B2646-750D-4BAD-87C8-172E575CF4F3}">
      <dsp:nvSpPr>
        <dsp:cNvPr id="0" name=""/>
        <dsp:cNvSpPr/>
      </dsp:nvSpPr>
      <dsp:spPr>
        <a:xfrm>
          <a:off x="1376480" y="1888059"/>
          <a:ext cx="760155" cy="231754"/>
        </a:xfrm>
        <a:prstGeom prst="rect">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OO Abusers</a:t>
          </a:r>
        </a:p>
      </dsp:txBody>
      <dsp:txXfrm>
        <a:off x="1376480" y="1888059"/>
        <a:ext cx="760155" cy="231754"/>
      </dsp:txXfrm>
    </dsp:sp>
    <dsp:sp modelId="{809F6E65-C34D-4025-BCC5-4FE347984138}">
      <dsp:nvSpPr>
        <dsp:cNvPr id="0" name=""/>
        <dsp:cNvSpPr/>
      </dsp:nvSpPr>
      <dsp:spPr>
        <a:xfrm>
          <a:off x="2288666" y="1453519"/>
          <a:ext cx="1371600" cy="2317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Switch Statements</a:t>
          </a:r>
        </a:p>
      </dsp:txBody>
      <dsp:txXfrm>
        <a:off x="2288666" y="1453519"/>
        <a:ext cx="1371600" cy="231754"/>
      </dsp:txXfrm>
    </dsp:sp>
    <dsp:sp modelId="{8139AA36-5384-40F9-9CC9-C40A858472B0}">
      <dsp:nvSpPr>
        <dsp:cNvPr id="0" name=""/>
        <dsp:cNvSpPr/>
      </dsp:nvSpPr>
      <dsp:spPr>
        <a:xfrm>
          <a:off x="2288666" y="1743212"/>
          <a:ext cx="1371600" cy="2317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Temporary Field</a:t>
          </a:r>
        </a:p>
      </dsp:txBody>
      <dsp:txXfrm>
        <a:off x="2288666" y="1743212"/>
        <a:ext cx="1371600" cy="231754"/>
      </dsp:txXfrm>
    </dsp:sp>
    <dsp:sp modelId="{C067EE89-ABF7-4D9E-A58F-352ADEDD2D6D}">
      <dsp:nvSpPr>
        <dsp:cNvPr id="0" name=""/>
        <dsp:cNvSpPr/>
      </dsp:nvSpPr>
      <dsp:spPr>
        <a:xfrm>
          <a:off x="2288666" y="2032905"/>
          <a:ext cx="1371600" cy="2317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Refused Bequest</a:t>
          </a:r>
        </a:p>
      </dsp:txBody>
      <dsp:txXfrm>
        <a:off x="2288666" y="2032905"/>
        <a:ext cx="1371600" cy="231754"/>
      </dsp:txXfrm>
    </dsp:sp>
    <dsp:sp modelId="{53443A55-5AB5-4286-9984-2A3B0BB814F9}">
      <dsp:nvSpPr>
        <dsp:cNvPr id="0" name=""/>
        <dsp:cNvSpPr/>
      </dsp:nvSpPr>
      <dsp:spPr>
        <a:xfrm>
          <a:off x="2288666" y="2322599"/>
          <a:ext cx="1371600" cy="2317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Alternative Classes with Different Interfaces</a:t>
          </a:r>
        </a:p>
      </dsp:txBody>
      <dsp:txXfrm>
        <a:off x="2288666" y="2322599"/>
        <a:ext cx="1371600" cy="231754"/>
      </dsp:txXfrm>
    </dsp:sp>
    <dsp:sp modelId="{664DF941-E138-43DC-9E21-84D6A3A75A70}">
      <dsp:nvSpPr>
        <dsp:cNvPr id="0" name=""/>
        <dsp:cNvSpPr/>
      </dsp:nvSpPr>
      <dsp:spPr>
        <a:xfrm>
          <a:off x="1376480" y="2901985"/>
          <a:ext cx="760155" cy="231754"/>
        </a:xfrm>
        <a:prstGeom prst="rect">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Change Preventers</a:t>
          </a:r>
        </a:p>
      </dsp:txBody>
      <dsp:txXfrm>
        <a:off x="1376480" y="2901985"/>
        <a:ext cx="760155" cy="231754"/>
      </dsp:txXfrm>
    </dsp:sp>
    <dsp:sp modelId="{C5C47BDC-675D-4DB6-B763-DA2C91DE3264}">
      <dsp:nvSpPr>
        <dsp:cNvPr id="0" name=""/>
        <dsp:cNvSpPr/>
      </dsp:nvSpPr>
      <dsp:spPr>
        <a:xfrm>
          <a:off x="2288666" y="2612292"/>
          <a:ext cx="1371600" cy="23175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Divergent Change</a:t>
          </a:r>
        </a:p>
      </dsp:txBody>
      <dsp:txXfrm>
        <a:off x="2288666" y="2612292"/>
        <a:ext cx="1371600" cy="231754"/>
      </dsp:txXfrm>
    </dsp:sp>
    <dsp:sp modelId="{7A97D52D-A2B5-43E4-9F38-41C07854E689}">
      <dsp:nvSpPr>
        <dsp:cNvPr id="0" name=""/>
        <dsp:cNvSpPr/>
      </dsp:nvSpPr>
      <dsp:spPr>
        <a:xfrm>
          <a:off x="2288666" y="2901985"/>
          <a:ext cx="1371600" cy="23175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Shotgun Surgery</a:t>
          </a:r>
        </a:p>
      </dsp:txBody>
      <dsp:txXfrm>
        <a:off x="2288666" y="2901985"/>
        <a:ext cx="1371600" cy="231754"/>
      </dsp:txXfrm>
    </dsp:sp>
    <dsp:sp modelId="{298787DB-55C9-40AB-9431-9248651767DA}">
      <dsp:nvSpPr>
        <dsp:cNvPr id="0" name=""/>
        <dsp:cNvSpPr/>
      </dsp:nvSpPr>
      <dsp:spPr>
        <a:xfrm>
          <a:off x="2288666" y="3191678"/>
          <a:ext cx="1371600" cy="23175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Parallel Inheritance Hierarchies</a:t>
          </a:r>
        </a:p>
      </dsp:txBody>
      <dsp:txXfrm>
        <a:off x="2288666" y="3191678"/>
        <a:ext cx="1371600" cy="231754"/>
      </dsp:txXfrm>
    </dsp:sp>
    <dsp:sp modelId="{85A5CA65-F80C-46AE-BC59-3A38997B2907}">
      <dsp:nvSpPr>
        <dsp:cNvPr id="0" name=""/>
        <dsp:cNvSpPr/>
      </dsp:nvSpPr>
      <dsp:spPr>
        <a:xfrm>
          <a:off x="1376480" y="4205605"/>
          <a:ext cx="760155" cy="231754"/>
        </a:xfrm>
        <a:prstGeom prst="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err="1"/>
            <a:t>Dispensables</a:t>
          </a:r>
          <a:endParaRPr lang="en-US" sz="900" b="1" kern="1200" dirty="0"/>
        </a:p>
      </dsp:txBody>
      <dsp:txXfrm>
        <a:off x="1376480" y="4205605"/>
        <a:ext cx="760155" cy="231754"/>
      </dsp:txXfrm>
    </dsp:sp>
    <dsp:sp modelId="{F2DB73E4-2346-4461-A7E8-BC9160E71545}">
      <dsp:nvSpPr>
        <dsp:cNvPr id="0" name=""/>
        <dsp:cNvSpPr/>
      </dsp:nvSpPr>
      <dsp:spPr>
        <a:xfrm>
          <a:off x="2288666" y="3481371"/>
          <a:ext cx="1371600" cy="2317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Comments</a:t>
          </a:r>
        </a:p>
      </dsp:txBody>
      <dsp:txXfrm>
        <a:off x="2288666" y="3481371"/>
        <a:ext cx="1371600" cy="231754"/>
      </dsp:txXfrm>
    </dsp:sp>
    <dsp:sp modelId="{5F0C1295-E09D-48E7-9470-D1E4ED656E97}">
      <dsp:nvSpPr>
        <dsp:cNvPr id="0" name=""/>
        <dsp:cNvSpPr/>
      </dsp:nvSpPr>
      <dsp:spPr>
        <a:xfrm>
          <a:off x="2288666" y="3771065"/>
          <a:ext cx="1371600" cy="2317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Duplicate Code</a:t>
          </a:r>
        </a:p>
      </dsp:txBody>
      <dsp:txXfrm>
        <a:off x="2288666" y="3771065"/>
        <a:ext cx="1371600" cy="231754"/>
      </dsp:txXfrm>
    </dsp:sp>
    <dsp:sp modelId="{F8B554F1-C3EF-4D25-94B7-FDAA6F4096BB}">
      <dsp:nvSpPr>
        <dsp:cNvPr id="0" name=""/>
        <dsp:cNvSpPr/>
      </dsp:nvSpPr>
      <dsp:spPr>
        <a:xfrm>
          <a:off x="2288666" y="4060758"/>
          <a:ext cx="1371600" cy="2317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Lazy Class</a:t>
          </a:r>
        </a:p>
      </dsp:txBody>
      <dsp:txXfrm>
        <a:off x="2288666" y="4060758"/>
        <a:ext cx="1371600" cy="231754"/>
      </dsp:txXfrm>
    </dsp:sp>
    <dsp:sp modelId="{C3C3F396-FA57-43BB-B39B-17DBEDC4E650}">
      <dsp:nvSpPr>
        <dsp:cNvPr id="0" name=""/>
        <dsp:cNvSpPr/>
      </dsp:nvSpPr>
      <dsp:spPr>
        <a:xfrm>
          <a:off x="2288666" y="4350451"/>
          <a:ext cx="1371600" cy="2317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Data Class</a:t>
          </a:r>
        </a:p>
      </dsp:txBody>
      <dsp:txXfrm>
        <a:off x="2288666" y="4350451"/>
        <a:ext cx="1371600" cy="231754"/>
      </dsp:txXfrm>
    </dsp:sp>
    <dsp:sp modelId="{C01161D2-CDE6-49F5-836E-1EC5983FE5CE}">
      <dsp:nvSpPr>
        <dsp:cNvPr id="0" name=""/>
        <dsp:cNvSpPr/>
      </dsp:nvSpPr>
      <dsp:spPr>
        <a:xfrm>
          <a:off x="2288666" y="4640144"/>
          <a:ext cx="1371600" cy="2317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Dead Code</a:t>
          </a:r>
        </a:p>
      </dsp:txBody>
      <dsp:txXfrm>
        <a:off x="2288666" y="4640144"/>
        <a:ext cx="1371600" cy="231754"/>
      </dsp:txXfrm>
    </dsp:sp>
    <dsp:sp modelId="{33874239-F09F-4039-8654-AED26E700A13}">
      <dsp:nvSpPr>
        <dsp:cNvPr id="0" name=""/>
        <dsp:cNvSpPr/>
      </dsp:nvSpPr>
      <dsp:spPr>
        <a:xfrm>
          <a:off x="2288666" y="4929838"/>
          <a:ext cx="1371600" cy="2317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Speculative Generality</a:t>
          </a:r>
        </a:p>
      </dsp:txBody>
      <dsp:txXfrm>
        <a:off x="2288666" y="4929838"/>
        <a:ext cx="1371600" cy="231754"/>
      </dsp:txXfrm>
    </dsp:sp>
    <dsp:sp modelId="{ECF45AF2-C3FB-4E86-94A8-F332CE6C77F6}">
      <dsp:nvSpPr>
        <dsp:cNvPr id="0" name=""/>
        <dsp:cNvSpPr/>
      </dsp:nvSpPr>
      <dsp:spPr>
        <a:xfrm>
          <a:off x="1376480" y="5654071"/>
          <a:ext cx="760155" cy="231754"/>
        </a:xfrm>
        <a:prstGeom prst="rect">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Couplers</a:t>
          </a:r>
        </a:p>
      </dsp:txBody>
      <dsp:txXfrm>
        <a:off x="1376480" y="5654071"/>
        <a:ext cx="760155" cy="231754"/>
      </dsp:txXfrm>
    </dsp:sp>
    <dsp:sp modelId="{DF002972-4C93-4AA9-AA33-DF4B02BD537C}">
      <dsp:nvSpPr>
        <dsp:cNvPr id="0" name=""/>
        <dsp:cNvSpPr/>
      </dsp:nvSpPr>
      <dsp:spPr>
        <a:xfrm>
          <a:off x="2288666" y="5219531"/>
          <a:ext cx="1371600" cy="231754"/>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Feature Envy</a:t>
          </a:r>
        </a:p>
      </dsp:txBody>
      <dsp:txXfrm>
        <a:off x="2288666" y="5219531"/>
        <a:ext cx="1371600" cy="231754"/>
      </dsp:txXfrm>
    </dsp:sp>
    <dsp:sp modelId="{F2A5223D-02A2-451B-960B-01C5272CDD62}">
      <dsp:nvSpPr>
        <dsp:cNvPr id="0" name=""/>
        <dsp:cNvSpPr/>
      </dsp:nvSpPr>
      <dsp:spPr>
        <a:xfrm>
          <a:off x="2288666" y="5509224"/>
          <a:ext cx="1371600" cy="231754"/>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Inappropriate Intimacy</a:t>
          </a:r>
        </a:p>
      </dsp:txBody>
      <dsp:txXfrm>
        <a:off x="2288666" y="5509224"/>
        <a:ext cx="1371600" cy="231754"/>
      </dsp:txXfrm>
    </dsp:sp>
    <dsp:sp modelId="{95EBA419-296D-46C4-B3F1-6DAD89E76718}">
      <dsp:nvSpPr>
        <dsp:cNvPr id="0" name=""/>
        <dsp:cNvSpPr/>
      </dsp:nvSpPr>
      <dsp:spPr>
        <a:xfrm>
          <a:off x="2288666" y="5798917"/>
          <a:ext cx="1371600" cy="231754"/>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Message Chains</a:t>
          </a:r>
        </a:p>
      </dsp:txBody>
      <dsp:txXfrm>
        <a:off x="2288666" y="5798917"/>
        <a:ext cx="1371600" cy="231754"/>
      </dsp:txXfrm>
    </dsp:sp>
    <dsp:sp modelId="{125195C7-31A8-4E1D-A357-CCB61B564E16}">
      <dsp:nvSpPr>
        <dsp:cNvPr id="0" name=""/>
        <dsp:cNvSpPr/>
      </dsp:nvSpPr>
      <dsp:spPr>
        <a:xfrm>
          <a:off x="2288666" y="6088610"/>
          <a:ext cx="1371600" cy="231754"/>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Middle Man</a:t>
          </a:r>
        </a:p>
      </dsp:txBody>
      <dsp:txXfrm>
        <a:off x="2288666" y="6088610"/>
        <a:ext cx="1371600" cy="231754"/>
      </dsp:txXfrm>
    </dsp:sp>
    <dsp:sp modelId="{723C5ECB-0A86-4C97-8214-6C1CD3449BA4}">
      <dsp:nvSpPr>
        <dsp:cNvPr id="0" name=""/>
        <dsp:cNvSpPr/>
      </dsp:nvSpPr>
      <dsp:spPr>
        <a:xfrm>
          <a:off x="1376480" y="6378304"/>
          <a:ext cx="760155" cy="231754"/>
        </a:xfrm>
        <a:prstGeom prst="rect">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Others</a:t>
          </a:r>
        </a:p>
      </dsp:txBody>
      <dsp:txXfrm>
        <a:off x="1376480" y="6378304"/>
        <a:ext cx="760155" cy="231754"/>
      </dsp:txXfrm>
    </dsp:sp>
    <dsp:sp modelId="{0B96A6F5-A938-465D-ABFB-47C47D4C09BA}">
      <dsp:nvSpPr>
        <dsp:cNvPr id="0" name=""/>
        <dsp:cNvSpPr/>
      </dsp:nvSpPr>
      <dsp:spPr>
        <a:xfrm>
          <a:off x="2288666" y="6378304"/>
          <a:ext cx="1371600" cy="23175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Incomplete Library Class</a:t>
          </a:r>
        </a:p>
      </dsp:txBody>
      <dsp:txXfrm>
        <a:off x="2288666" y="6378304"/>
        <a:ext cx="1371600" cy="23175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86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3504" y="5116529"/>
            <a:ext cx="7944130" cy="1000655"/>
          </a:xfrm>
        </p:spPr>
        <p:txBody>
          <a:bodyPr anchor="t">
            <a:normAutofit/>
          </a:bodyPr>
          <a:lstStyle/>
          <a:p>
            <a:pPr algn="l"/>
            <a:r>
              <a:rPr lang="en-US" sz="3500">
                <a:solidFill>
                  <a:schemeClr val="tx2"/>
                </a:solidFill>
              </a:rPr>
              <a:t>Code Smells</a:t>
            </a:r>
          </a:p>
        </p:txBody>
      </p:sp>
      <p:pic>
        <p:nvPicPr>
          <p:cNvPr id="6" name="Picture 5">
            <a:extLst>
              <a:ext uri="{FF2B5EF4-FFF2-40B4-BE49-F238E27FC236}">
                <a16:creationId xmlns:a16="http://schemas.microsoft.com/office/drawing/2014/main" id="{DA5FC2C5-5F55-3DA8-00D5-ED607786F93B}"/>
              </a:ext>
            </a:extLst>
          </p:cNvPr>
          <p:cNvPicPr>
            <a:picLocks noChangeAspect="1"/>
          </p:cNvPicPr>
          <p:nvPr/>
        </p:nvPicPr>
        <p:blipFill>
          <a:blip r:embed="rId2"/>
          <a:srcRect t="195" b="25094"/>
          <a:stretch>
            <a:fillRect/>
          </a:stretch>
        </p:blipFill>
        <p:spPr>
          <a:xfrm>
            <a:off x="20" y="10"/>
            <a:ext cx="9143980" cy="4201449"/>
          </a:xfrm>
          <a:prstGeom prst="rect">
            <a:avLst/>
          </a:prstGeom>
        </p:spPr>
      </p:pic>
      <p:grpSp>
        <p:nvGrpSpPr>
          <p:cNvPr id="13" name="Group 1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14" name="Freeform: Shape 1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45840B-5C96-E3EE-1512-EBC9FB369B17}"/>
              </a:ext>
            </a:extLst>
          </p:cNvPr>
          <p:cNvPicPr>
            <a:picLocks noChangeAspect="1"/>
          </p:cNvPicPr>
          <p:nvPr/>
        </p:nvPicPr>
        <p:blipFill>
          <a:blip r:embed="rId2"/>
          <a:stretch>
            <a:fillRect/>
          </a:stretch>
        </p:blipFill>
        <p:spPr>
          <a:xfrm>
            <a:off x="1600199" y="986911"/>
            <a:ext cx="5016627" cy="3009976"/>
          </a:xfrm>
          <a:prstGeom prst="rect">
            <a:avLst/>
          </a:prstGeom>
        </p:spPr>
      </p:pic>
      <p:sp>
        <p:nvSpPr>
          <p:cNvPr id="2" name="Title 1">
            <a:extLst>
              <a:ext uri="{FF2B5EF4-FFF2-40B4-BE49-F238E27FC236}">
                <a16:creationId xmlns:a16="http://schemas.microsoft.com/office/drawing/2014/main" id="{FBE4A87F-A1C6-A60A-45ED-EAD363D920D1}"/>
              </a:ext>
            </a:extLst>
          </p:cNvPr>
          <p:cNvSpPr>
            <a:spLocks noGrp="1"/>
          </p:cNvSpPr>
          <p:nvPr>
            <p:ph type="title"/>
          </p:nvPr>
        </p:nvSpPr>
        <p:spPr/>
        <p:txBody>
          <a:bodyPr/>
          <a:lstStyle/>
          <a:p>
            <a:r>
              <a:rPr lang="en-US" dirty="0"/>
              <a:t>Duplicated code</a:t>
            </a:r>
          </a:p>
        </p:txBody>
      </p:sp>
      <p:sp>
        <p:nvSpPr>
          <p:cNvPr id="3" name="Content Placeholder 2">
            <a:extLst>
              <a:ext uri="{FF2B5EF4-FFF2-40B4-BE49-F238E27FC236}">
                <a16:creationId xmlns:a16="http://schemas.microsoft.com/office/drawing/2014/main" id="{76A051EE-43B0-9864-BC70-468702F5AA56}"/>
              </a:ext>
            </a:extLst>
          </p:cNvPr>
          <p:cNvSpPr>
            <a:spLocks noGrp="1"/>
          </p:cNvSpPr>
          <p:nvPr>
            <p:ph idx="1"/>
          </p:nvPr>
        </p:nvSpPr>
        <p:spPr>
          <a:xfrm>
            <a:off x="457200" y="3566160"/>
            <a:ext cx="8229600" cy="3118104"/>
          </a:xfrm>
        </p:spPr>
        <p:txBody>
          <a:bodyPr>
            <a:normAutofit fontScale="55000" lnSpcReduction="20000"/>
          </a:bodyPr>
          <a:lstStyle/>
          <a:p>
            <a:r>
              <a:rPr lang="en-US" dirty="0"/>
              <a:t>Signs and Symptoms</a:t>
            </a:r>
          </a:p>
          <a:p>
            <a:pPr lvl="1"/>
            <a:r>
              <a:rPr lang="en-US" dirty="0"/>
              <a:t>Two code fragments look almost identical.</a:t>
            </a:r>
          </a:p>
          <a:p>
            <a:pPr marL="457200" lvl="1" indent="0">
              <a:buNone/>
            </a:pPr>
            <a:endParaRPr lang="en-US" dirty="0"/>
          </a:p>
          <a:p>
            <a:r>
              <a:rPr lang="en-US" dirty="0"/>
              <a:t>Reasons for the Problem</a:t>
            </a:r>
          </a:p>
          <a:p>
            <a:pPr lvl="1"/>
            <a:r>
              <a:rPr lang="en-US" dirty="0"/>
              <a:t>Duplication usually occurs when multiple programmers are working on different parts of the same program at the same time. Since they’re working on different tasks, they may be unaware their colleague has already written similar code that could be repurposed for their own needs.</a:t>
            </a:r>
          </a:p>
          <a:p>
            <a:pPr lvl="1"/>
            <a:r>
              <a:rPr lang="en-US" dirty="0"/>
              <a:t>There’s also more subtle duplication, when specific parts of code look different but actually perform the same job. This kind of duplication can be hard to find and fix.</a:t>
            </a:r>
          </a:p>
          <a:p>
            <a:pPr lvl="1"/>
            <a:r>
              <a:rPr lang="en-US" dirty="0"/>
              <a:t>Sometimes duplication is purposeful. When rushing to meet deadlines and the existing code is “almost right” for the job, novice programmers may not be able to resist the temptation of copying and pasting the relevant code. And in some cases, the programmer is simply too lazy to de-clutter.</a:t>
            </a:r>
          </a:p>
        </p:txBody>
      </p:sp>
    </p:spTree>
    <p:extLst>
      <p:ext uri="{BB962C8B-B14F-4D97-AF65-F5344CB8AC3E}">
        <p14:creationId xmlns:p14="http://schemas.microsoft.com/office/powerpoint/2010/main" val="307958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A87F-A1C6-A60A-45ED-EAD363D920D1}"/>
              </a:ext>
            </a:extLst>
          </p:cNvPr>
          <p:cNvSpPr>
            <a:spLocks noGrp="1"/>
          </p:cNvSpPr>
          <p:nvPr>
            <p:ph type="title"/>
          </p:nvPr>
        </p:nvSpPr>
        <p:spPr/>
        <p:txBody>
          <a:bodyPr/>
          <a:lstStyle/>
          <a:p>
            <a:r>
              <a:rPr lang="en-US" dirty="0"/>
              <a:t>Duplicated code</a:t>
            </a:r>
          </a:p>
        </p:txBody>
      </p:sp>
      <p:sp>
        <p:nvSpPr>
          <p:cNvPr id="3" name="Content Placeholder 2">
            <a:extLst>
              <a:ext uri="{FF2B5EF4-FFF2-40B4-BE49-F238E27FC236}">
                <a16:creationId xmlns:a16="http://schemas.microsoft.com/office/drawing/2014/main" id="{76A051EE-43B0-9864-BC70-468702F5AA56}"/>
              </a:ext>
            </a:extLst>
          </p:cNvPr>
          <p:cNvSpPr>
            <a:spLocks noGrp="1"/>
          </p:cNvSpPr>
          <p:nvPr>
            <p:ph idx="1"/>
          </p:nvPr>
        </p:nvSpPr>
        <p:spPr>
          <a:xfrm>
            <a:off x="457200" y="1600201"/>
            <a:ext cx="8229600" cy="1143000"/>
          </a:xfrm>
        </p:spPr>
        <p:txBody>
          <a:bodyPr>
            <a:normAutofit fontScale="70000" lnSpcReduction="20000"/>
          </a:bodyPr>
          <a:lstStyle/>
          <a:p>
            <a:r>
              <a:rPr lang="en-US" dirty="0"/>
              <a:t>Treatment</a:t>
            </a:r>
          </a:p>
          <a:p>
            <a:pPr lvl="1"/>
            <a:r>
              <a:rPr lang="en-US" dirty="0"/>
              <a:t>If the same code is found in two or more methods in the same class: use </a:t>
            </a:r>
            <a:r>
              <a:rPr lang="en-US" b="1" dirty="0"/>
              <a:t>Extract Method</a:t>
            </a:r>
            <a:r>
              <a:rPr lang="en-US" dirty="0"/>
              <a:t> and place calls for the new method in both places.</a:t>
            </a:r>
          </a:p>
          <a:p>
            <a:pPr marL="457200" lvl="1" indent="0">
              <a:buNone/>
            </a:pPr>
            <a:endParaRPr lang="en-US" dirty="0"/>
          </a:p>
        </p:txBody>
      </p:sp>
      <p:pic>
        <p:nvPicPr>
          <p:cNvPr id="4" name="Picture 3">
            <a:extLst>
              <a:ext uri="{FF2B5EF4-FFF2-40B4-BE49-F238E27FC236}">
                <a16:creationId xmlns:a16="http://schemas.microsoft.com/office/drawing/2014/main" id="{D7E315FA-4FB7-C31C-285F-EF6305B7531F}"/>
              </a:ext>
            </a:extLst>
          </p:cNvPr>
          <p:cNvPicPr>
            <a:picLocks noChangeAspect="1"/>
          </p:cNvPicPr>
          <p:nvPr/>
        </p:nvPicPr>
        <p:blipFill>
          <a:blip r:embed="rId2"/>
          <a:stretch>
            <a:fillRect/>
          </a:stretch>
        </p:blipFill>
        <p:spPr>
          <a:xfrm>
            <a:off x="1512189" y="2569463"/>
            <a:ext cx="5674301" cy="2167129"/>
          </a:xfrm>
          <a:prstGeom prst="rect">
            <a:avLst/>
          </a:prstGeom>
        </p:spPr>
      </p:pic>
    </p:spTree>
    <p:extLst>
      <p:ext uri="{BB962C8B-B14F-4D97-AF65-F5344CB8AC3E}">
        <p14:creationId xmlns:p14="http://schemas.microsoft.com/office/powerpoint/2010/main" val="137961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A87F-A1C6-A60A-45ED-EAD363D920D1}"/>
              </a:ext>
            </a:extLst>
          </p:cNvPr>
          <p:cNvSpPr>
            <a:spLocks noGrp="1"/>
          </p:cNvSpPr>
          <p:nvPr>
            <p:ph type="title"/>
          </p:nvPr>
        </p:nvSpPr>
        <p:spPr/>
        <p:txBody>
          <a:bodyPr/>
          <a:lstStyle/>
          <a:p>
            <a:r>
              <a:rPr lang="en-US" dirty="0"/>
              <a:t>Duplicated code</a:t>
            </a:r>
          </a:p>
        </p:txBody>
      </p:sp>
      <p:sp>
        <p:nvSpPr>
          <p:cNvPr id="3" name="Content Placeholder 2">
            <a:extLst>
              <a:ext uri="{FF2B5EF4-FFF2-40B4-BE49-F238E27FC236}">
                <a16:creationId xmlns:a16="http://schemas.microsoft.com/office/drawing/2014/main" id="{76A051EE-43B0-9864-BC70-468702F5AA56}"/>
              </a:ext>
            </a:extLst>
          </p:cNvPr>
          <p:cNvSpPr>
            <a:spLocks noGrp="1"/>
          </p:cNvSpPr>
          <p:nvPr>
            <p:ph idx="1"/>
          </p:nvPr>
        </p:nvSpPr>
        <p:spPr>
          <a:xfrm>
            <a:off x="457200" y="1600200"/>
            <a:ext cx="8229600" cy="4809743"/>
          </a:xfrm>
        </p:spPr>
        <p:txBody>
          <a:bodyPr>
            <a:normAutofit fontScale="92500" lnSpcReduction="10000"/>
          </a:bodyPr>
          <a:lstStyle/>
          <a:p>
            <a:r>
              <a:rPr lang="en-US" dirty="0"/>
              <a:t>If the same code is found in two subclasses of the same level:</a:t>
            </a:r>
          </a:p>
          <a:p>
            <a:pPr lvl="1"/>
            <a:r>
              <a:rPr lang="en-US" dirty="0"/>
              <a:t>Use </a:t>
            </a:r>
            <a:r>
              <a:rPr lang="en-US" b="1" dirty="0"/>
              <a:t>Extract Method </a:t>
            </a:r>
            <a:r>
              <a:rPr lang="en-US" dirty="0"/>
              <a:t>for both classes, followed by Pull Up Field for the fields used in the method that you’re pulling up.</a:t>
            </a:r>
          </a:p>
          <a:p>
            <a:pPr lvl="1"/>
            <a:r>
              <a:rPr lang="en-US" dirty="0"/>
              <a:t>If the duplicate code is inside a constructor, use </a:t>
            </a:r>
            <a:r>
              <a:rPr lang="en-US" b="1" dirty="0"/>
              <a:t>Pull Up Constructor Body</a:t>
            </a:r>
            <a:r>
              <a:rPr lang="en-US" dirty="0"/>
              <a:t>.</a:t>
            </a:r>
          </a:p>
          <a:p>
            <a:pPr lvl="1"/>
            <a:r>
              <a:rPr lang="en-US" dirty="0"/>
              <a:t>If the duplicate code is similar but not completely identical, use </a:t>
            </a:r>
            <a:r>
              <a:rPr lang="en-US" b="1" dirty="0"/>
              <a:t>Form Template Method</a:t>
            </a:r>
            <a:r>
              <a:rPr lang="en-US" dirty="0"/>
              <a:t>.</a:t>
            </a:r>
          </a:p>
          <a:p>
            <a:pPr lvl="1"/>
            <a:r>
              <a:rPr lang="en-US" dirty="0"/>
              <a:t>If two methods do the same thing but use different algorithms, select the best algorithm and apply </a:t>
            </a:r>
            <a:r>
              <a:rPr lang="en-US" b="1" dirty="0"/>
              <a:t>Substitute Algorithm</a:t>
            </a:r>
            <a:r>
              <a:rPr lang="en-US" dirty="0"/>
              <a:t>.</a:t>
            </a:r>
          </a:p>
          <a:p>
            <a:pPr marL="457200" lvl="1" indent="0">
              <a:buNone/>
            </a:pPr>
            <a:endParaRPr lang="en-US" dirty="0"/>
          </a:p>
        </p:txBody>
      </p:sp>
    </p:spTree>
    <p:extLst>
      <p:ext uri="{BB962C8B-B14F-4D97-AF65-F5344CB8AC3E}">
        <p14:creationId xmlns:p14="http://schemas.microsoft.com/office/powerpoint/2010/main" val="54462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A87F-A1C6-A60A-45ED-EAD363D920D1}"/>
              </a:ext>
            </a:extLst>
          </p:cNvPr>
          <p:cNvSpPr>
            <a:spLocks noGrp="1"/>
          </p:cNvSpPr>
          <p:nvPr>
            <p:ph type="title"/>
          </p:nvPr>
        </p:nvSpPr>
        <p:spPr/>
        <p:txBody>
          <a:bodyPr/>
          <a:lstStyle/>
          <a:p>
            <a:r>
              <a:rPr lang="en-US" dirty="0"/>
              <a:t>Duplicated code</a:t>
            </a:r>
          </a:p>
        </p:txBody>
      </p:sp>
      <p:sp>
        <p:nvSpPr>
          <p:cNvPr id="3" name="Content Placeholder 2">
            <a:extLst>
              <a:ext uri="{FF2B5EF4-FFF2-40B4-BE49-F238E27FC236}">
                <a16:creationId xmlns:a16="http://schemas.microsoft.com/office/drawing/2014/main" id="{76A051EE-43B0-9864-BC70-468702F5AA56}"/>
              </a:ext>
            </a:extLst>
          </p:cNvPr>
          <p:cNvSpPr>
            <a:spLocks noGrp="1"/>
          </p:cNvSpPr>
          <p:nvPr>
            <p:ph idx="1"/>
          </p:nvPr>
        </p:nvSpPr>
        <p:spPr>
          <a:xfrm>
            <a:off x="457200" y="1600200"/>
            <a:ext cx="8229600" cy="4809743"/>
          </a:xfrm>
        </p:spPr>
        <p:txBody>
          <a:bodyPr>
            <a:normAutofit fontScale="70000" lnSpcReduction="20000"/>
          </a:bodyPr>
          <a:lstStyle/>
          <a:p>
            <a:r>
              <a:rPr lang="en-US" dirty="0"/>
              <a:t>If duplicate code is found in two different classes:</a:t>
            </a:r>
          </a:p>
          <a:p>
            <a:pPr lvl="1"/>
            <a:r>
              <a:rPr lang="en-US" dirty="0"/>
              <a:t>If the classes aren’t part of a hierarchy, use </a:t>
            </a:r>
            <a:r>
              <a:rPr lang="en-US" b="1" dirty="0"/>
              <a:t>Extract Superclass</a:t>
            </a:r>
            <a:r>
              <a:rPr lang="en-US" dirty="0"/>
              <a:t> in order to create a single superclass for these classes that maintains all the previous functionality.</a:t>
            </a:r>
          </a:p>
          <a:p>
            <a:pPr lvl="1"/>
            <a:r>
              <a:rPr lang="en-US" dirty="0"/>
              <a:t>If it’s difficult or impossible to create a superclass, use </a:t>
            </a:r>
            <a:r>
              <a:rPr lang="en-US" b="1" dirty="0"/>
              <a:t>Extract Class </a:t>
            </a:r>
            <a:r>
              <a:rPr lang="en-US" dirty="0"/>
              <a:t>in one class and use the new component in the other.</a:t>
            </a:r>
          </a:p>
          <a:p>
            <a:r>
              <a:rPr lang="en-US" dirty="0"/>
              <a:t>If a large number of conditional expressions are present and perform the same code (differing only in their conditions)</a:t>
            </a:r>
          </a:p>
          <a:p>
            <a:pPr lvl="1"/>
            <a:r>
              <a:rPr lang="en-US" dirty="0"/>
              <a:t>merge these operators into a single condition using </a:t>
            </a:r>
            <a:r>
              <a:rPr lang="en-US" b="1" dirty="0"/>
              <a:t>Consolidate Conditional Expression </a:t>
            </a:r>
            <a:r>
              <a:rPr lang="en-US" dirty="0"/>
              <a:t>and use </a:t>
            </a:r>
            <a:r>
              <a:rPr lang="en-US" b="1" dirty="0"/>
              <a:t>Extract Method</a:t>
            </a:r>
            <a:r>
              <a:rPr lang="en-US" dirty="0"/>
              <a:t> to place the condition in a separate method with an easy-to-understand name.</a:t>
            </a:r>
          </a:p>
          <a:p>
            <a:r>
              <a:rPr lang="en-US" dirty="0"/>
              <a:t>If the same code is performed in all branches of a conditional expression: </a:t>
            </a:r>
          </a:p>
          <a:p>
            <a:pPr lvl="1"/>
            <a:r>
              <a:rPr lang="en-US" dirty="0"/>
              <a:t>place the identical code outside of the condition tree by using </a:t>
            </a:r>
            <a:r>
              <a:rPr lang="en-US" b="1" dirty="0"/>
              <a:t>Consolidate Duplicate Conditional Fragments</a:t>
            </a:r>
            <a:r>
              <a:rPr lang="en-US" dirty="0"/>
              <a:t>.</a:t>
            </a:r>
          </a:p>
          <a:p>
            <a:endParaRPr lang="en-US" dirty="0"/>
          </a:p>
          <a:p>
            <a:pPr marL="457200" lvl="1" indent="0">
              <a:buNone/>
            </a:pPr>
            <a:endParaRPr lang="en-US" dirty="0"/>
          </a:p>
        </p:txBody>
      </p:sp>
    </p:spTree>
    <p:extLst>
      <p:ext uri="{BB962C8B-B14F-4D97-AF65-F5344CB8AC3E}">
        <p14:creationId xmlns:p14="http://schemas.microsoft.com/office/powerpoint/2010/main" val="2435748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A87F-A1C6-A60A-45ED-EAD363D920D1}"/>
              </a:ext>
            </a:extLst>
          </p:cNvPr>
          <p:cNvSpPr>
            <a:spLocks noGrp="1"/>
          </p:cNvSpPr>
          <p:nvPr>
            <p:ph type="title"/>
          </p:nvPr>
        </p:nvSpPr>
        <p:spPr/>
        <p:txBody>
          <a:bodyPr/>
          <a:lstStyle/>
          <a:p>
            <a:r>
              <a:rPr lang="en-US" dirty="0"/>
              <a:t>Duplicated code</a:t>
            </a:r>
          </a:p>
        </p:txBody>
      </p:sp>
      <p:sp>
        <p:nvSpPr>
          <p:cNvPr id="3" name="Content Placeholder 2">
            <a:extLst>
              <a:ext uri="{FF2B5EF4-FFF2-40B4-BE49-F238E27FC236}">
                <a16:creationId xmlns:a16="http://schemas.microsoft.com/office/drawing/2014/main" id="{76A051EE-43B0-9864-BC70-468702F5AA56}"/>
              </a:ext>
            </a:extLst>
          </p:cNvPr>
          <p:cNvSpPr>
            <a:spLocks noGrp="1"/>
          </p:cNvSpPr>
          <p:nvPr>
            <p:ph idx="1"/>
          </p:nvPr>
        </p:nvSpPr>
        <p:spPr>
          <a:xfrm>
            <a:off x="457200" y="1600200"/>
            <a:ext cx="8229600" cy="4809743"/>
          </a:xfrm>
        </p:spPr>
        <p:txBody>
          <a:bodyPr>
            <a:normAutofit/>
          </a:bodyPr>
          <a:lstStyle/>
          <a:p>
            <a:r>
              <a:rPr lang="en-US" dirty="0"/>
              <a:t>Payoff:</a:t>
            </a:r>
          </a:p>
          <a:p>
            <a:pPr lvl="1"/>
            <a:r>
              <a:rPr lang="en-US" dirty="0"/>
              <a:t>Merging duplicate code simplifies the structure of your code and makes it shorter.</a:t>
            </a:r>
          </a:p>
          <a:p>
            <a:pPr lvl="1"/>
            <a:r>
              <a:rPr lang="en-US" dirty="0"/>
              <a:t>Simplification + shortness = code that’s easier to simplify and cheaper to support.</a:t>
            </a:r>
          </a:p>
          <a:p>
            <a:r>
              <a:rPr lang="en-US" dirty="0"/>
              <a:t>When to Ignore</a:t>
            </a:r>
          </a:p>
          <a:p>
            <a:pPr lvl="1"/>
            <a:r>
              <a:rPr lang="en-US" dirty="0"/>
              <a:t>In very rare cases, merging two identical fragments of code can make the code less intuitive and obvious.</a:t>
            </a:r>
          </a:p>
          <a:p>
            <a:endParaRPr lang="en-US" dirty="0"/>
          </a:p>
          <a:p>
            <a:pPr marL="457200" lvl="1" indent="0">
              <a:buNone/>
            </a:pPr>
            <a:endParaRPr lang="en-US" dirty="0"/>
          </a:p>
        </p:txBody>
      </p:sp>
    </p:spTree>
    <p:extLst>
      <p:ext uri="{BB962C8B-B14F-4D97-AF65-F5344CB8AC3E}">
        <p14:creationId xmlns:p14="http://schemas.microsoft.com/office/powerpoint/2010/main" val="331781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035B-0BA3-A27D-10E4-490A291FE731}"/>
              </a:ext>
            </a:extLst>
          </p:cNvPr>
          <p:cNvSpPr>
            <a:spLocks noGrp="1"/>
          </p:cNvSpPr>
          <p:nvPr>
            <p:ph type="title"/>
          </p:nvPr>
        </p:nvSpPr>
        <p:spPr/>
        <p:txBody>
          <a:bodyPr/>
          <a:lstStyle/>
          <a:p>
            <a:r>
              <a:rPr lang="en-US" dirty="0"/>
              <a:t>Long methods</a:t>
            </a:r>
          </a:p>
        </p:txBody>
      </p:sp>
      <p:sp>
        <p:nvSpPr>
          <p:cNvPr id="3" name="Content Placeholder 2">
            <a:extLst>
              <a:ext uri="{FF2B5EF4-FFF2-40B4-BE49-F238E27FC236}">
                <a16:creationId xmlns:a16="http://schemas.microsoft.com/office/drawing/2014/main" id="{23292EA9-2ACD-B830-14AB-E0044B16E988}"/>
              </a:ext>
            </a:extLst>
          </p:cNvPr>
          <p:cNvSpPr>
            <a:spLocks noGrp="1"/>
          </p:cNvSpPr>
          <p:nvPr>
            <p:ph idx="1"/>
          </p:nvPr>
        </p:nvSpPr>
        <p:spPr>
          <a:xfrm>
            <a:off x="457200" y="3255264"/>
            <a:ext cx="8229600" cy="3438144"/>
          </a:xfrm>
        </p:spPr>
        <p:txBody>
          <a:bodyPr>
            <a:normAutofit fontScale="70000" lnSpcReduction="20000"/>
          </a:bodyPr>
          <a:lstStyle/>
          <a:p>
            <a:r>
              <a:rPr lang="en-US" dirty="0"/>
              <a:t>Signs and Symptoms</a:t>
            </a:r>
          </a:p>
          <a:p>
            <a:pPr lvl="1"/>
            <a:r>
              <a:rPr lang="en-US" dirty="0"/>
              <a:t>A method contains too many lines of code. Generally, any method longer than ten lines should make you start asking questions.</a:t>
            </a:r>
          </a:p>
          <a:p>
            <a:r>
              <a:rPr lang="en-US" dirty="0"/>
              <a:t>Reasons for the Problem</a:t>
            </a:r>
          </a:p>
          <a:p>
            <a:pPr lvl="1"/>
            <a:r>
              <a:rPr lang="en-US" dirty="0"/>
              <a:t>Like the Hotel California, something is always being added to a method but nothing is ever taken out. Since it’s easier to write code than to read it, this “smell” remains unnoticed until the method turns into an ugly, oversized beast.</a:t>
            </a:r>
          </a:p>
          <a:p>
            <a:pPr lvl="1"/>
            <a:r>
              <a:rPr lang="en-US" dirty="0"/>
              <a:t>Mentally, it’s often harder to create a new method than to add to an existing one: “But it’s just two lines, there’s no use in creating a whole method just for that...” Which means that another line is added and then yet another, giving birth to a tangle of spaghetti code.</a:t>
            </a:r>
          </a:p>
        </p:txBody>
      </p:sp>
      <p:pic>
        <p:nvPicPr>
          <p:cNvPr id="4" name="Picture 3">
            <a:extLst>
              <a:ext uri="{FF2B5EF4-FFF2-40B4-BE49-F238E27FC236}">
                <a16:creationId xmlns:a16="http://schemas.microsoft.com/office/drawing/2014/main" id="{15A892C3-86CF-3E38-C934-B3379E22A844}"/>
              </a:ext>
            </a:extLst>
          </p:cNvPr>
          <p:cNvPicPr>
            <a:picLocks noChangeAspect="1"/>
          </p:cNvPicPr>
          <p:nvPr/>
        </p:nvPicPr>
        <p:blipFill>
          <a:blip r:embed="rId2"/>
          <a:stretch>
            <a:fillRect/>
          </a:stretch>
        </p:blipFill>
        <p:spPr>
          <a:xfrm>
            <a:off x="3291839" y="1285645"/>
            <a:ext cx="3745611" cy="2247367"/>
          </a:xfrm>
          <a:prstGeom prst="rect">
            <a:avLst/>
          </a:prstGeom>
        </p:spPr>
      </p:pic>
    </p:spTree>
    <p:extLst>
      <p:ext uri="{BB962C8B-B14F-4D97-AF65-F5344CB8AC3E}">
        <p14:creationId xmlns:p14="http://schemas.microsoft.com/office/powerpoint/2010/main" val="364129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2071-E8E0-6E3C-FCCA-C923C381F685}"/>
              </a:ext>
            </a:extLst>
          </p:cNvPr>
          <p:cNvSpPr>
            <a:spLocks noGrp="1"/>
          </p:cNvSpPr>
          <p:nvPr>
            <p:ph type="title"/>
          </p:nvPr>
        </p:nvSpPr>
        <p:spPr/>
        <p:txBody>
          <a:bodyPr/>
          <a:lstStyle/>
          <a:p>
            <a:r>
              <a:rPr lang="en-MY" dirty="0"/>
              <a:t>Long Methods</a:t>
            </a:r>
            <a:endParaRPr lang="en-US" dirty="0"/>
          </a:p>
        </p:txBody>
      </p:sp>
      <p:sp>
        <p:nvSpPr>
          <p:cNvPr id="3" name="Content Placeholder 2">
            <a:extLst>
              <a:ext uri="{FF2B5EF4-FFF2-40B4-BE49-F238E27FC236}">
                <a16:creationId xmlns:a16="http://schemas.microsoft.com/office/drawing/2014/main" id="{9D7A00A1-5424-C4D3-97D9-02FEDA8FD64A}"/>
              </a:ext>
            </a:extLst>
          </p:cNvPr>
          <p:cNvSpPr>
            <a:spLocks noGrp="1"/>
          </p:cNvSpPr>
          <p:nvPr>
            <p:ph idx="1"/>
          </p:nvPr>
        </p:nvSpPr>
        <p:spPr>
          <a:xfrm>
            <a:off x="457200" y="1600201"/>
            <a:ext cx="8229600" cy="1645920"/>
          </a:xfrm>
        </p:spPr>
        <p:txBody>
          <a:bodyPr>
            <a:normAutofit fontScale="62500" lnSpcReduction="20000"/>
          </a:bodyPr>
          <a:lstStyle/>
          <a:p>
            <a:r>
              <a:rPr lang="en-US" dirty="0"/>
              <a:t>Treatment</a:t>
            </a:r>
          </a:p>
          <a:p>
            <a:pPr lvl="1"/>
            <a:r>
              <a:rPr lang="en-US" dirty="0"/>
              <a:t>As a rule of thumb, if you feel the need to comment on something inside a method, you should take this code and put it in a new method. Even a single line can and should be split off into a separate method, if it requires explanations. And if the method has a descriptive name, nobody will need to look at the code to see what it does.</a:t>
            </a:r>
          </a:p>
        </p:txBody>
      </p:sp>
      <p:pic>
        <p:nvPicPr>
          <p:cNvPr id="4" name="Picture 3">
            <a:extLst>
              <a:ext uri="{FF2B5EF4-FFF2-40B4-BE49-F238E27FC236}">
                <a16:creationId xmlns:a16="http://schemas.microsoft.com/office/drawing/2014/main" id="{B55B9FEB-F8BD-D1FB-BEE0-6F7F3986BA2A}"/>
              </a:ext>
            </a:extLst>
          </p:cNvPr>
          <p:cNvPicPr>
            <a:picLocks noChangeAspect="1"/>
          </p:cNvPicPr>
          <p:nvPr/>
        </p:nvPicPr>
        <p:blipFill>
          <a:blip r:embed="rId2"/>
          <a:stretch>
            <a:fillRect/>
          </a:stretch>
        </p:blipFill>
        <p:spPr>
          <a:xfrm>
            <a:off x="1792223" y="3246121"/>
            <a:ext cx="5208651" cy="3125191"/>
          </a:xfrm>
          <a:prstGeom prst="rect">
            <a:avLst/>
          </a:prstGeom>
        </p:spPr>
      </p:pic>
    </p:spTree>
    <p:extLst>
      <p:ext uri="{BB962C8B-B14F-4D97-AF65-F5344CB8AC3E}">
        <p14:creationId xmlns:p14="http://schemas.microsoft.com/office/powerpoint/2010/main" val="98123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2071-E8E0-6E3C-FCCA-C923C381F685}"/>
              </a:ext>
            </a:extLst>
          </p:cNvPr>
          <p:cNvSpPr>
            <a:spLocks noGrp="1"/>
          </p:cNvSpPr>
          <p:nvPr>
            <p:ph type="title"/>
          </p:nvPr>
        </p:nvSpPr>
        <p:spPr/>
        <p:txBody>
          <a:bodyPr/>
          <a:lstStyle/>
          <a:p>
            <a:r>
              <a:rPr lang="en-MY" dirty="0"/>
              <a:t>Long Methods</a:t>
            </a:r>
            <a:endParaRPr lang="en-US" dirty="0"/>
          </a:p>
        </p:txBody>
      </p:sp>
      <p:sp>
        <p:nvSpPr>
          <p:cNvPr id="3" name="Content Placeholder 2">
            <a:extLst>
              <a:ext uri="{FF2B5EF4-FFF2-40B4-BE49-F238E27FC236}">
                <a16:creationId xmlns:a16="http://schemas.microsoft.com/office/drawing/2014/main" id="{9D7A00A1-5424-C4D3-97D9-02FEDA8FD64A}"/>
              </a:ext>
            </a:extLst>
          </p:cNvPr>
          <p:cNvSpPr>
            <a:spLocks noGrp="1"/>
          </p:cNvSpPr>
          <p:nvPr>
            <p:ph idx="1"/>
          </p:nvPr>
        </p:nvSpPr>
        <p:spPr>
          <a:xfrm>
            <a:off x="457200" y="1600200"/>
            <a:ext cx="8229600" cy="4983161"/>
          </a:xfrm>
        </p:spPr>
        <p:txBody>
          <a:bodyPr>
            <a:normAutofit fontScale="92500" lnSpcReduction="20000"/>
          </a:bodyPr>
          <a:lstStyle/>
          <a:p>
            <a:r>
              <a:rPr lang="en-US" dirty="0"/>
              <a:t>Treatment</a:t>
            </a:r>
          </a:p>
          <a:p>
            <a:pPr lvl="1"/>
            <a:r>
              <a:rPr lang="en-US" dirty="0"/>
              <a:t>To reduce the length of a method body, use </a:t>
            </a:r>
            <a:r>
              <a:rPr lang="en-US" b="1" dirty="0"/>
              <a:t>Extract Method</a:t>
            </a:r>
            <a:r>
              <a:rPr lang="en-US" dirty="0"/>
              <a:t>.</a:t>
            </a:r>
          </a:p>
          <a:p>
            <a:pPr lvl="1"/>
            <a:r>
              <a:rPr lang="en-US" dirty="0"/>
              <a:t>If local variables and parameters interfere with extracting a method, use </a:t>
            </a:r>
            <a:r>
              <a:rPr lang="en-US" b="1" dirty="0"/>
              <a:t>Replace Temp with Query, Introduce Parameter Object</a:t>
            </a:r>
            <a:r>
              <a:rPr lang="en-US" dirty="0"/>
              <a:t> or </a:t>
            </a:r>
            <a:r>
              <a:rPr lang="en-US" b="1" dirty="0"/>
              <a:t>Preserve Whole Object</a:t>
            </a:r>
            <a:r>
              <a:rPr lang="en-US" dirty="0"/>
              <a:t>.</a:t>
            </a:r>
          </a:p>
          <a:p>
            <a:pPr lvl="1"/>
            <a:r>
              <a:rPr lang="en-US" dirty="0"/>
              <a:t>If none of the previous recipes help, try moving the entire method to a separate object via </a:t>
            </a:r>
            <a:r>
              <a:rPr lang="en-US" b="1" dirty="0"/>
              <a:t>Replace Method with Method Object</a:t>
            </a:r>
            <a:r>
              <a:rPr lang="en-US" dirty="0"/>
              <a:t>.</a:t>
            </a:r>
          </a:p>
          <a:p>
            <a:pPr lvl="1"/>
            <a:r>
              <a:rPr lang="en-US" dirty="0"/>
              <a:t>Conditional operators and loops are a good clue that code can be moved to a separate method. For conditionals, use </a:t>
            </a:r>
            <a:r>
              <a:rPr lang="en-US" b="1" dirty="0"/>
              <a:t>Decompose Conditional</a:t>
            </a:r>
            <a:r>
              <a:rPr lang="en-US" dirty="0"/>
              <a:t>. If loops are in the way, try </a:t>
            </a:r>
            <a:r>
              <a:rPr lang="en-US" b="1" dirty="0"/>
              <a:t>Extract Method</a:t>
            </a:r>
            <a:r>
              <a:rPr lang="en-US" dirty="0"/>
              <a:t>.</a:t>
            </a:r>
          </a:p>
        </p:txBody>
      </p:sp>
    </p:spTree>
    <p:extLst>
      <p:ext uri="{BB962C8B-B14F-4D97-AF65-F5344CB8AC3E}">
        <p14:creationId xmlns:p14="http://schemas.microsoft.com/office/powerpoint/2010/main" val="84900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2071-E8E0-6E3C-FCCA-C923C381F685}"/>
              </a:ext>
            </a:extLst>
          </p:cNvPr>
          <p:cNvSpPr>
            <a:spLocks noGrp="1"/>
          </p:cNvSpPr>
          <p:nvPr>
            <p:ph type="title"/>
          </p:nvPr>
        </p:nvSpPr>
        <p:spPr/>
        <p:txBody>
          <a:bodyPr/>
          <a:lstStyle/>
          <a:p>
            <a:r>
              <a:rPr lang="en-MY" dirty="0"/>
              <a:t>Long Methods</a:t>
            </a:r>
            <a:endParaRPr lang="en-US" dirty="0"/>
          </a:p>
        </p:txBody>
      </p:sp>
      <p:sp>
        <p:nvSpPr>
          <p:cNvPr id="3" name="Content Placeholder 2">
            <a:extLst>
              <a:ext uri="{FF2B5EF4-FFF2-40B4-BE49-F238E27FC236}">
                <a16:creationId xmlns:a16="http://schemas.microsoft.com/office/drawing/2014/main" id="{9D7A00A1-5424-C4D3-97D9-02FEDA8FD64A}"/>
              </a:ext>
            </a:extLst>
          </p:cNvPr>
          <p:cNvSpPr>
            <a:spLocks noGrp="1"/>
          </p:cNvSpPr>
          <p:nvPr>
            <p:ph idx="1"/>
          </p:nvPr>
        </p:nvSpPr>
        <p:spPr>
          <a:xfrm>
            <a:off x="457200" y="1600200"/>
            <a:ext cx="8229600" cy="4983161"/>
          </a:xfrm>
        </p:spPr>
        <p:txBody>
          <a:bodyPr>
            <a:normAutofit fontScale="85000" lnSpcReduction="20000"/>
          </a:bodyPr>
          <a:lstStyle/>
          <a:p>
            <a:r>
              <a:rPr lang="en-US" dirty="0"/>
              <a:t>Payoff</a:t>
            </a:r>
          </a:p>
          <a:p>
            <a:pPr lvl="1"/>
            <a:r>
              <a:rPr lang="en-US" dirty="0"/>
              <a:t>Among all types of object-oriented code, classes with short methods live longest. The longer a method or function is, the harder it becomes to understand and maintain it.</a:t>
            </a:r>
          </a:p>
          <a:p>
            <a:pPr lvl="1"/>
            <a:r>
              <a:rPr lang="en-US" dirty="0"/>
              <a:t>In addition, long methods offer the perfect hiding place for unwanted duplicate code.</a:t>
            </a:r>
          </a:p>
          <a:p>
            <a:r>
              <a:rPr lang="en-US" dirty="0"/>
              <a:t>Performance</a:t>
            </a:r>
          </a:p>
          <a:p>
            <a:pPr lvl="1"/>
            <a:r>
              <a:rPr lang="en-US" dirty="0"/>
              <a:t>Does an increase in the number of methods hurt performance, as many people claim? In almost all cases the impact is so negligible that it’s not even worth worrying about.</a:t>
            </a:r>
          </a:p>
          <a:p>
            <a:pPr lvl="1"/>
            <a:r>
              <a:rPr lang="en-US" dirty="0"/>
              <a:t>Plus, now that you have clear and understandable code, you’re more likely to find truly effective methods for restructuring code and getting real performance gains if the need ever arises.</a:t>
            </a:r>
          </a:p>
        </p:txBody>
      </p:sp>
    </p:spTree>
    <p:extLst>
      <p:ext uri="{BB962C8B-B14F-4D97-AF65-F5344CB8AC3E}">
        <p14:creationId xmlns:p14="http://schemas.microsoft.com/office/powerpoint/2010/main" val="2534983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3BAA-7BCD-A4F1-9DEA-EBDC69BB1689}"/>
              </a:ext>
            </a:extLst>
          </p:cNvPr>
          <p:cNvSpPr>
            <a:spLocks noGrp="1"/>
          </p:cNvSpPr>
          <p:nvPr>
            <p:ph type="title"/>
          </p:nvPr>
        </p:nvSpPr>
        <p:spPr/>
        <p:txBody>
          <a:bodyPr/>
          <a:lstStyle/>
          <a:p>
            <a:r>
              <a:rPr lang="en-US" dirty="0"/>
              <a:t>Large classes</a:t>
            </a:r>
          </a:p>
        </p:txBody>
      </p:sp>
      <p:sp>
        <p:nvSpPr>
          <p:cNvPr id="3" name="Content Placeholder 2">
            <a:extLst>
              <a:ext uri="{FF2B5EF4-FFF2-40B4-BE49-F238E27FC236}">
                <a16:creationId xmlns:a16="http://schemas.microsoft.com/office/drawing/2014/main" id="{F2CDC3F7-6D2B-A723-69E6-AC544977530D}"/>
              </a:ext>
            </a:extLst>
          </p:cNvPr>
          <p:cNvSpPr>
            <a:spLocks noGrp="1"/>
          </p:cNvSpPr>
          <p:nvPr>
            <p:ph idx="1"/>
          </p:nvPr>
        </p:nvSpPr>
        <p:spPr>
          <a:xfrm>
            <a:off x="457200" y="1600201"/>
            <a:ext cx="8229600" cy="1572768"/>
          </a:xfrm>
        </p:spPr>
        <p:txBody>
          <a:bodyPr/>
          <a:lstStyle/>
          <a:p>
            <a:r>
              <a:rPr lang="en-US" dirty="0"/>
              <a:t>Signs and Symptoms</a:t>
            </a:r>
          </a:p>
          <a:p>
            <a:pPr lvl="1"/>
            <a:r>
              <a:rPr lang="en-US" dirty="0"/>
              <a:t>A class contains many fields/methods/lines of code.</a:t>
            </a:r>
          </a:p>
        </p:txBody>
      </p:sp>
      <p:pic>
        <p:nvPicPr>
          <p:cNvPr id="4" name="Picture 3">
            <a:extLst>
              <a:ext uri="{FF2B5EF4-FFF2-40B4-BE49-F238E27FC236}">
                <a16:creationId xmlns:a16="http://schemas.microsoft.com/office/drawing/2014/main" id="{B87D128D-FD77-845E-0309-C93EDB33A8E9}"/>
              </a:ext>
            </a:extLst>
          </p:cNvPr>
          <p:cNvPicPr>
            <a:picLocks noChangeAspect="1"/>
          </p:cNvPicPr>
          <p:nvPr/>
        </p:nvPicPr>
        <p:blipFill>
          <a:blip r:embed="rId2"/>
          <a:stretch>
            <a:fillRect/>
          </a:stretch>
        </p:blipFill>
        <p:spPr>
          <a:xfrm>
            <a:off x="3255263" y="3092501"/>
            <a:ext cx="4788027" cy="2872816"/>
          </a:xfrm>
          <a:prstGeom prst="rect">
            <a:avLst/>
          </a:prstGeom>
        </p:spPr>
      </p:pic>
    </p:spTree>
    <p:extLst>
      <p:ext uri="{BB962C8B-B14F-4D97-AF65-F5344CB8AC3E}">
        <p14:creationId xmlns:p14="http://schemas.microsoft.com/office/powerpoint/2010/main" val="199553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Code Smells?</a:t>
            </a:r>
            <a:endParaRPr dirty="0"/>
          </a:p>
        </p:txBody>
      </p:sp>
      <p:sp>
        <p:nvSpPr>
          <p:cNvPr id="3" name="Content Placeholder 2"/>
          <p:cNvSpPr>
            <a:spLocks noGrp="1"/>
          </p:cNvSpPr>
          <p:nvPr>
            <p:ph idx="1"/>
          </p:nvPr>
        </p:nvSpPr>
        <p:spPr>
          <a:xfrm>
            <a:off x="301752" y="1417638"/>
            <a:ext cx="8385048" cy="4708525"/>
          </a:xfrm>
        </p:spPr>
        <p:txBody>
          <a:bodyPr>
            <a:normAutofit/>
          </a:bodyPr>
          <a:lstStyle/>
          <a:p>
            <a:r>
              <a:rPr lang="en-US" dirty="0"/>
              <a:t>Code smells are signs that your code is not as clean and maintainable as it could be. They often result from poor design patterns or excessive complexity, even if the code is syntactically correct.</a:t>
            </a:r>
          </a:p>
          <a:p>
            <a:r>
              <a:rPr lang="en-US" dirty="0"/>
              <a:t>Categories</a:t>
            </a:r>
          </a:p>
          <a:p>
            <a:pPr lvl="1"/>
            <a:r>
              <a:rPr lang="en-US" b="1" dirty="0"/>
              <a:t>Dispensable: </a:t>
            </a:r>
            <a:r>
              <a:rPr lang="en-US" dirty="0"/>
              <a:t>Something pointless and unneeded whose absence would make the code cleaner, more efficient and easier to understand.</a:t>
            </a:r>
          </a:p>
          <a:p>
            <a:pPr lvl="1"/>
            <a:endParaRPr dirty="0"/>
          </a:p>
        </p:txBody>
      </p:sp>
    </p:spTree>
    <p:extLst>
      <p:ext uri="{BB962C8B-B14F-4D97-AF65-F5344CB8AC3E}">
        <p14:creationId xmlns:p14="http://schemas.microsoft.com/office/powerpoint/2010/main" val="2022072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3BAA-7BCD-A4F1-9DEA-EBDC69BB1689}"/>
              </a:ext>
            </a:extLst>
          </p:cNvPr>
          <p:cNvSpPr>
            <a:spLocks noGrp="1"/>
          </p:cNvSpPr>
          <p:nvPr>
            <p:ph type="title"/>
          </p:nvPr>
        </p:nvSpPr>
        <p:spPr/>
        <p:txBody>
          <a:bodyPr/>
          <a:lstStyle/>
          <a:p>
            <a:r>
              <a:rPr lang="en-US" dirty="0"/>
              <a:t>Large classes</a:t>
            </a:r>
          </a:p>
        </p:txBody>
      </p:sp>
      <p:sp>
        <p:nvSpPr>
          <p:cNvPr id="3" name="Content Placeholder 2">
            <a:extLst>
              <a:ext uri="{FF2B5EF4-FFF2-40B4-BE49-F238E27FC236}">
                <a16:creationId xmlns:a16="http://schemas.microsoft.com/office/drawing/2014/main" id="{F2CDC3F7-6D2B-A723-69E6-AC544977530D}"/>
              </a:ext>
            </a:extLst>
          </p:cNvPr>
          <p:cNvSpPr>
            <a:spLocks noGrp="1"/>
          </p:cNvSpPr>
          <p:nvPr>
            <p:ph idx="1"/>
          </p:nvPr>
        </p:nvSpPr>
        <p:spPr>
          <a:xfrm>
            <a:off x="457200" y="1600201"/>
            <a:ext cx="8229600" cy="1572768"/>
          </a:xfrm>
        </p:spPr>
        <p:txBody>
          <a:bodyPr>
            <a:normAutofit fontScale="62500" lnSpcReduction="20000"/>
          </a:bodyPr>
          <a:lstStyle/>
          <a:p>
            <a:r>
              <a:rPr lang="en-US" dirty="0"/>
              <a:t>Reasons for the Problem</a:t>
            </a:r>
          </a:p>
          <a:p>
            <a:pPr lvl="1"/>
            <a:r>
              <a:rPr lang="en-US" dirty="0"/>
              <a:t>Classes usually start small. But over time, they get bloated as the program grows.</a:t>
            </a:r>
          </a:p>
          <a:p>
            <a:pPr lvl="1"/>
            <a:r>
              <a:rPr lang="en-US" dirty="0"/>
              <a:t>As is the case with long methods as well, programmers usually find it mentally less taxing to place a new feature in an existing class than to create a new class for the feature.</a:t>
            </a:r>
          </a:p>
        </p:txBody>
      </p:sp>
      <p:pic>
        <p:nvPicPr>
          <p:cNvPr id="5" name="Picture 4">
            <a:extLst>
              <a:ext uri="{FF2B5EF4-FFF2-40B4-BE49-F238E27FC236}">
                <a16:creationId xmlns:a16="http://schemas.microsoft.com/office/drawing/2014/main" id="{02DCE137-BB0E-DCA3-F258-CD8CB8027D34}"/>
              </a:ext>
            </a:extLst>
          </p:cNvPr>
          <p:cNvPicPr>
            <a:picLocks noChangeAspect="1"/>
          </p:cNvPicPr>
          <p:nvPr/>
        </p:nvPicPr>
        <p:blipFill>
          <a:blip r:embed="rId2"/>
          <a:stretch>
            <a:fillRect/>
          </a:stretch>
        </p:blipFill>
        <p:spPr>
          <a:xfrm>
            <a:off x="2715767" y="3172969"/>
            <a:ext cx="5190363" cy="3114218"/>
          </a:xfrm>
          <a:prstGeom prst="rect">
            <a:avLst/>
          </a:prstGeom>
        </p:spPr>
      </p:pic>
    </p:spTree>
    <p:extLst>
      <p:ext uri="{BB962C8B-B14F-4D97-AF65-F5344CB8AC3E}">
        <p14:creationId xmlns:p14="http://schemas.microsoft.com/office/powerpoint/2010/main" val="3944948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3BAA-7BCD-A4F1-9DEA-EBDC69BB1689}"/>
              </a:ext>
            </a:extLst>
          </p:cNvPr>
          <p:cNvSpPr>
            <a:spLocks noGrp="1"/>
          </p:cNvSpPr>
          <p:nvPr>
            <p:ph type="title"/>
          </p:nvPr>
        </p:nvSpPr>
        <p:spPr/>
        <p:txBody>
          <a:bodyPr/>
          <a:lstStyle/>
          <a:p>
            <a:r>
              <a:rPr lang="en-US" dirty="0"/>
              <a:t>Large classes</a:t>
            </a:r>
          </a:p>
        </p:txBody>
      </p:sp>
      <p:sp>
        <p:nvSpPr>
          <p:cNvPr id="3" name="Content Placeholder 2">
            <a:extLst>
              <a:ext uri="{FF2B5EF4-FFF2-40B4-BE49-F238E27FC236}">
                <a16:creationId xmlns:a16="http://schemas.microsoft.com/office/drawing/2014/main" id="{F2CDC3F7-6D2B-A723-69E6-AC544977530D}"/>
              </a:ext>
            </a:extLst>
          </p:cNvPr>
          <p:cNvSpPr>
            <a:spLocks noGrp="1"/>
          </p:cNvSpPr>
          <p:nvPr>
            <p:ph idx="1"/>
          </p:nvPr>
        </p:nvSpPr>
        <p:spPr>
          <a:xfrm>
            <a:off x="457200" y="1600201"/>
            <a:ext cx="8229600" cy="4983162"/>
          </a:xfrm>
        </p:spPr>
        <p:txBody>
          <a:bodyPr>
            <a:normAutofit fontScale="92500" lnSpcReduction="20000"/>
          </a:bodyPr>
          <a:lstStyle/>
          <a:p>
            <a:r>
              <a:rPr lang="en-US" dirty="0"/>
              <a:t>Treatment</a:t>
            </a:r>
          </a:p>
          <a:p>
            <a:pPr lvl="1"/>
            <a:r>
              <a:rPr lang="en-US" dirty="0"/>
              <a:t>When a class is wearing too many (functional) hats, think about splitting it up:</a:t>
            </a:r>
          </a:p>
          <a:p>
            <a:pPr lvl="2"/>
            <a:r>
              <a:rPr lang="en-US" b="1" dirty="0"/>
              <a:t>Extract Class </a:t>
            </a:r>
            <a:r>
              <a:rPr lang="en-US" dirty="0"/>
              <a:t>helps if part of the behavior of the large class can be spun off into a separate component.</a:t>
            </a:r>
          </a:p>
          <a:p>
            <a:pPr lvl="2"/>
            <a:r>
              <a:rPr lang="en-US" b="1" dirty="0"/>
              <a:t>Extract Subclass </a:t>
            </a:r>
            <a:r>
              <a:rPr lang="en-US" dirty="0"/>
              <a:t>helps if part of the behavior of the large class can be implemented in different ways or is used in rare cases.</a:t>
            </a:r>
          </a:p>
          <a:p>
            <a:pPr lvl="2"/>
            <a:r>
              <a:rPr lang="en-US" b="1" dirty="0"/>
              <a:t>Extract Interface </a:t>
            </a:r>
            <a:r>
              <a:rPr lang="en-US" dirty="0"/>
              <a:t>helps if it’s necessary to have a list of the operations and behaviors that the client can use.</a:t>
            </a:r>
          </a:p>
          <a:p>
            <a:pPr lvl="2"/>
            <a:r>
              <a:rPr lang="en-US" dirty="0"/>
              <a:t>If a large class is responsible for the graphical interface, you may try to move some of its data and behavior to a separate domain object. In doing so, it may be necessary to store copies of some data in two places and keep the data consistent. </a:t>
            </a:r>
            <a:r>
              <a:rPr lang="en-US" b="1" dirty="0"/>
              <a:t>Duplicate Observed Data </a:t>
            </a:r>
            <a:r>
              <a:rPr lang="en-US" dirty="0"/>
              <a:t>offers a way to do this.</a:t>
            </a:r>
          </a:p>
        </p:txBody>
      </p:sp>
    </p:spTree>
    <p:extLst>
      <p:ext uri="{BB962C8B-B14F-4D97-AF65-F5344CB8AC3E}">
        <p14:creationId xmlns:p14="http://schemas.microsoft.com/office/powerpoint/2010/main" val="4118383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3BAA-7BCD-A4F1-9DEA-EBDC69BB1689}"/>
              </a:ext>
            </a:extLst>
          </p:cNvPr>
          <p:cNvSpPr>
            <a:spLocks noGrp="1"/>
          </p:cNvSpPr>
          <p:nvPr>
            <p:ph type="title"/>
          </p:nvPr>
        </p:nvSpPr>
        <p:spPr/>
        <p:txBody>
          <a:bodyPr/>
          <a:lstStyle/>
          <a:p>
            <a:r>
              <a:rPr lang="en-US" dirty="0"/>
              <a:t>Large classes</a:t>
            </a:r>
          </a:p>
        </p:txBody>
      </p:sp>
      <p:sp>
        <p:nvSpPr>
          <p:cNvPr id="3" name="Content Placeholder 2">
            <a:extLst>
              <a:ext uri="{FF2B5EF4-FFF2-40B4-BE49-F238E27FC236}">
                <a16:creationId xmlns:a16="http://schemas.microsoft.com/office/drawing/2014/main" id="{F2CDC3F7-6D2B-A723-69E6-AC544977530D}"/>
              </a:ext>
            </a:extLst>
          </p:cNvPr>
          <p:cNvSpPr>
            <a:spLocks noGrp="1"/>
          </p:cNvSpPr>
          <p:nvPr>
            <p:ph idx="1"/>
          </p:nvPr>
        </p:nvSpPr>
        <p:spPr>
          <a:xfrm>
            <a:off x="457200" y="4361688"/>
            <a:ext cx="8229600" cy="2221674"/>
          </a:xfrm>
        </p:spPr>
        <p:txBody>
          <a:bodyPr>
            <a:normAutofit fontScale="92500" lnSpcReduction="20000"/>
          </a:bodyPr>
          <a:lstStyle/>
          <a:p>
            <a:r>
              <a:rPr lang="en-US" dirty="0"/>
              <a:t>Payoff</a:t>
            </a:r>
          </a:p>
          <a:p>
            <a:pPr lvl="1"/>
            <a:r>
              <a:rPr lang="en-US" dirty="0"/>
              <a:t>Refactoring of these classes spares developers from needing to remember a large number of attributes for a class.</a:t>
            </a:r>
          </a:p>
          <a:p>
            <a:pPr lvl="1"/>
            <a:r>
              <a:rPr lang="en-US" dirty="0"/>
              <a:t>In many cases, splitting large classes into parts avoids duplication of code and functionality</a:t>
            </a:r>
          </a:p>
        </p:txBody>
      </p:sp>
      <p:pic>
        <p:nvPicPr>
          <p:cNvPr id="6" name="Picture 5">
            <a:extLst>
              <a:ext uri="{FF2B5EF4-FFF2-40B4-BE49-F238E27FC236}">
                <a16:creationId xmlns:a16="http://schemas.microsoft.com/office/drawing/2014/main" id="{598C3364-E0AB-E688-2971-5CD647F5DADF}"/>
              </a:ext>
            </a:extLst>
          </p:cNvPr>
          <p:cNvPicPr>
            <a:picLocks noChangeAspect="1"/>
          </p:cNvPicPr>
          <p:nvPr/>
        </p:nvPicPr>
        <p:blipFill>
          <a:blip r:embed="rId2"/>
          <a:stretch>
            <a:fillRect/>
          </a:stretch>
        </p:blipFill>
        <p:spPr>
          <a:xfrm>
            <a:off x="2615183" y="1388059"/>
            <a:ext cx="4956049" cy="2973629"/>
          </a:xfrm>
          <a:prstGeom prst="rect">
            <a:avLst/>
          </a:prstGeom>
        </p:spPr>
      </p:pic>
    </p:spTree>
    <p:extLst>
      <p:ext uri="{BB962C8B-B14F-4D97-AF65-F5344CB8AC3E}">
        <p14:creationId xmlns:p14="http://schemas.microsoft.com/office/powerpoint/2010/main" val="1852064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BF98-7E66-8298-F296-3930E0CFE119}"/>
              </a:ext>
            </a:extLst>
          </p:cNvPr>
          <p:cNvSpPr>
            <a:spLocks noGrp="1"/>
          </p:cNvSpPr>
          <p:nvPr>
            <p:ph type="title"/>
          </p:nvPr>
        </p:nvSpPr>
        <p:spPr/>
        <p:txBody>
          <a:bodyPr/>
          <a:lstStyle/>
          <a:p>
            <a:r>
              <a:rPr lang="en-US" dirty="0"/>
              <a:t>Switch Statements</a:t>
            </a:r>
          </a:p>
        </p:txBody>
      </p:sp>
      <p:sp>
        <p:nvSpPr>
          <p:cNvPr id="3" name="Content Placeholder 2">
            <a:extLst>
              <a:ext uri="{FF2B5EF4-FFF2-40B4-BE49-F238E27FC236}">
                <a16:creationId xmlns:a16="http://schemas.microsoft.com/office/drawing/2014/main" id="{A7FD3EFA-78BE-F308-9B15-16824D593FFE}"/>
              </a:ext>
            </a:extLst>
          </p:cNvPr>
          <p:cNvSpPr>
            <a:spLocks noGrp="1"/>
          </p:cNvSpPr>
          <p:nvPr>
            <p:ph idx="1"/>
          </p:nvPr>
        </p:nvSpPr>
        <p:spPr>
          <a:xfrm>
            <a:off x="457200" y="1600201"/>
            <a:ext cx="8229600" cy="1380744"/>
          </a:xfrm>
        </p:spPr>
        <p:txBody>
          <a:bodyPr>
            <a:normAutofit fontScale="92500" lnSpcReduction="10000"/>
          </a:bodyPr>
          <a:lstStyle/>
          <a:p>
            <a:r>
              <a:rPr lang="en-US" dirty="0"/>
              <a:t>Signs and Symptoms</a:t>
            </a:r>
          </a:p>
          <a:p>
            <a:pPr lvl="1"/>
            <a:r>
              <a:rPr lang="en-US" dirty="0"/>
              <a:t>You have a complex switch operator or sequence of if statements.</a:t>
            </a:r>
          </a:p>
        </p:txBody>
      </p:sp>
      <p:pic>
        <p:nvPicPr>
          <p:cNvPr id="4" name="Picture 3">
            <a:extLst>
              <a:ext uri="{FF2B5EF4-FFF2-40B4-BE49-F238E27FC236}">
                <a16:creationId xmlns:a16="http://schemas.microsoft.com/office/drawing/2014/main" id="{64249CD7-A79C-0EB4-02BC-573A7C172077}"/>
              </a:ext>
            </a:extLst>
          </p:cNvPr>
          <p:cNvPicPr>
            <a:picLocks noChangeAspect="1"/>
          </p:cNvPicPr>
          <p:nvPr/>
        </p:nvPicPr>
        <p:blipFill>
          <a:blip r:embed="rId2"/>
          <a:stretch>
            <a:fillRect/>
          </a:stretch>
        </p:blipFill>
        <p:spPr>
          <a:xfrm>
            <a:off x="2496311" y="2768803"/>
            <a:ext cx="5647563" cy="3388538"/>
          </a:xfrm>
          <a:prstGeom prst="rect">
            <a:avLst/>
          </a:prstGeom>
        </p:spPr>
      </p:pic>
    </p:spTree>
    <p:extLst>
      <p:ext uri="{BB962C8B-B14F-4D97-AF65-F5344CB8AC3E}">
        <p14:creationId xmlns:p14="http://schemas.microsoft.com/office/powerpoint/2010/main" val="100615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BF98-7E66-8298-F296-3930E0CFE119}"/>
              </a:ext>
            </a:extLst>
          </p:cNvPr>
          <p:cNvSpPr>
            <a:spLocks noGrp="1"/>
          </p:cNvSpPr>
          <p:nvPr>
            <p:ph type="title"/>
          </p:nvPr>
        </p:nvSpPr>
        <p:spPr/>
        <p:txBody>
          <a:bodyPr/>
          <a:lstStyle/>
          <a:p>
            <a:r>
              <a:rPr lang="en-US" dirty="0"/>
              <a:t>Switch Statements</a:t>
            </a:r>
          </a:p>
        </p:txBody>
      </p:sp>
      <p:sp>
        <p:nvSpPr>
          <p:cNvPr id="3" name="Content Placeholder 2">
            <a:extLst>
              <a:ext uri="{FF2B5EF4-FFF2-40B4-BE49-F238E27FC236}">
                <a16:creationId xmlns:a16="http://schemas.microsoft.com/office/drawing/2014/main" id="{A7FD3EFA-78BE-F308-9B15-16824D593FFE}"/>
              </a:ext>
            </a:extLst>
          </p:cNvPr>
          <p:cNvSpPr>
            <a:spLocks noGrp="1"/>
          </p:cNvSpPr>
          <p:nvPr>
            <p:ph idx="1"/>
          </p:nvPr>
        </p:nvSpPr>
        <p:spPr>
          <a:xfrm>
            <a:off x="457200" y="1600200"/>
            <a:ext cx="8229600" cy="3410711"/>
          </a:xfrm>
        </p:spPr>
        <p:txBody>
          <a:bodyPr>
            <a:normAutofit fontScale="92500" lnSpcReduction="10000"/>
          </a:bodyPr>
          <a:lstStyle/>
          <a:p>
            <a:r>
              <a:rPr lang="en-US" dirty="0"/>
              <a:t>Reasons for the Problem</a:t>
            </a:r>
          </a:p>
          <a:p>
            <a:pPr lvl="1"/>
            <a:r>
              <a:rPr lang="en-US" dirty="0"/>
              <a:t>Relatively rare use of switch and case operators is one of the hallmarks of object-oriented code. Often code for a single switch can be scattered in different places in the program. When a new condition is added, you have to find all the switch code and modify it.</a:t>
            </a:r>
          </a:p>
          <a:p>
            <a:pPr lvl="1"/>
            <a:r>
              <a:rPr lang="en-US" dirty="0"/>
              <a:t>As a rule of thumb, when you see switch you should think of polymorphism.</a:t>
            </a:r>
          </a:p>
        </p:txBody>
      </p:sp>
    </p:spTree>
    <p:extLst>
      <p:ext uri="{BB962C8B-B14F-4D97-AF65-F5344CB8AC3E}">
        <p14:creationId xmlns:p14="http://schemas.microsoft.com/office/powerpoint/2010/main" val="4077760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BF98-7E66-8298-F296-3930E0CFE119}"/>
              </a:ext>
            </a:extLst>
          </p:cNvPr>
          <p:cNvSpPr>
            <a:spLocks noGrp="1"/>
          </p:cNvSpPr>
          <p:nvPr>
            <p:ph type="title"/>
          </p:nvPr>
        </p:nvSpPr>
        <p:spPr/>
        <p:txBody>
          <a:bodyPr/>
          <a:lstStyle/>
          <a:p>
            <a:r>
              <a:rPr lang="en-US" dirty="0"/>
              <a:t>Switch Statements</a:t>
            </a:r>
          </a:p>
        </p:txBody>
      </p:sp>
      <p:sp>
        <p:nvSpPr>
          <p:cNvPr id="3" name="Content Placeholder 2">
            <a:extLst>
              <a:ext uri="{FF2B5EF4-FFF2-40B4-BE49-F238E27FC236}">
                <a16:creationId xmlns:a16="http://schemas.microsoft.com/office/drawing/2014/main" id="{A7FD3EFA-78BE-F308-9B15-16824D593FFE}"/>
              </a:ext>
            </a:extLst>
          </p:cNvPr>
          <p:cNvSpPr>
            <a:spLocks noGrp="1"/>
          </p:cNvSpPr>
          <p:nvPr>
            <p:ph idx="1"/>
          </p:nvPr>
        </p:nvSpPr>
        <p:spPr>
          <a:xfrm>
            <a:off x="457200" y="1600200"/>
            <a:ext cx="8229600" cy="4498848"/>
          </a:xfrm>
        </p:spPr>
        <p:txBody>
          <a:bodyPr>
            <a:normAutofit fontScale="77500" lnSpcReduction="20000"/>
          </a:bodyPr>
          <a:lstStyle/>
          <a:p>
            <a:r>
              <a:rPr lang="en-US" dirty="0"/>
              <a:t>Treatment</a:t>
            </a:r>
          </a:p>
          <a:p>
            <a:pPr lvl="1"/>
            <a:r>
              <a:rPr lang="en-US" dirty="0"/>
              <a:t>To isolate switch and put it in the right class, you may need </a:t>
            </a:r>
            <a:r>
              <a:rPr lang="en-US" b="1" dirty="0"/>
              <a:t>Extract Method </a:t>
            </a:r>
            <a:r>
              <a:rPr lang="en-US" dirty="0"/>
              <a:t>and then </a:t>
            </a:r>
            <a:r>
              <a:rPr lang="en-US" b="1" dirty="0"/>
              <a:t>Move Method</a:t>
            </a:r>
            <a:r>
              <a:rPr lang="en-US" dirty="0"/>
              <a:t>.</a:t>
            </a:r>
          </a:p>
          <a:p>
            <a:pPr lvl="1"/>
            <a:r>
              <a:rPr lang="en-US" dirty="0"/>
              <a:t>If a switch is based on type code, such as when the program’s runtime mode is switched, use </a:t>
            </a:r>
            <a:r>
              <a:rPr lang="en-US" b="1" dirty="0"/>
              <a:t>Replace Type Code with Subclasses</a:t>
            </a:r>
            <a:r>
              <a:rPr lang="en-US" dirty="0"/>
              <a:t> or </a:t>
            </a:r>
            <a:r>
              <a:rPr lang="en-US" b="1" dirty="0"/>
              <a:t>Replace Type Code with State/Strategy</a:t>
            </a:r>
            <a:r>
              <a:rPr lang="en-US" dirty="0"/>
              <a:t>.</a:t>
            </a:r>
          </a:p>
          <a:p>
            <a:pPr lvl="1"/>
            <a:r>
              <a:rPr lang="en-US" dirty="0"/>
              <a:t>After specifying the inheritance structure, use </a:t>
            </a:r>
            <a:r>
              <a:rPr lang="en-US" b="1" dirty="0"/>
              <a:t>Replace Conditional with Polymorphism</a:t>
            </a:r>
            <a:r>
              <a:rPr lang="en-US" dirty="0"/>
              <a:t>.</a:t>
            </a:r>
          </a:p>
          <a:p>
            <a:pPr lvl="1"/>
            <a:r>
              <a:rPr lang="en-US" dirty="0"/>
              <a:t>If there aren’t too many conditions in the operator and they all call same method with different parameters, polymorphism will be superfluous. If this case, you can break that method into multiple smaller methods with </a:t>
            </a:r>
            <a:r>
              <a:rPr lang="en-US" b="1" dirty="0"/>
              <a:t>Replace Parameter with Explicit Methods </a:t>
            </a:r>
            <a:r>
              <a:rPr lang="en-US" dirty="0"/>
              <a:t>and change the switch accordingly.</a:t>
            </a:r>
          </a:p>
          <a:p>
            <a:pPr lvl="1"/>
            <a:r>
              <a:rPr lang="en-US" dirty="0"/>
              <a:t>If one of the conditional options is null, use </a:t>
            </a:r>
            <a:r>
              <a:rPr lang="en-US" b="1" dirty="0"/>
              <a:t>Introduce Null Object</a:t>
            </a:r>
            <a:r>
              <a:rPr lang="en-US" dirty="0"/>
              <a:t>.</a:t>
            </a:r>
          </a:p>
        </p:txBody>
      </p:sp>
    </p:spTree>
    <p:extLst>
      <p:ext uri="{BB962C8B-B14F-4D97-AF65-F5344CB8AC3E}">
        <p14:creationId xmlns:p14="http://schemas.microsoft.com/office/powerpoint/2010/main" val="2398676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055A5C-3C9D-0D36-B414-9CCB5ADCBA03}"/>
              </a:ext>
            </a:extLst>
          </p:cNvPr>
          <p:cNvPicPr>
            <a:picLocks noChangeAspect="1"/>
          </p:cNvPicPr>
          <p:nvPr/>
        </p:nvPicPr>
        <p:blipFill>
          <a:blip r:embed="rId2"/>
          <a:stretch>
            <a:fillRect/>
          </a:stretch>
        </p:blipFill>
        <p:spPr>
          <a:xfrm>
            <a:off x="4039131" y="1935944"/>
            <a:ext cx="4976853" cy="2986112"/>
          </a:xfrm>
          <a:prstGeom prst="rect">
            <a:avLst/>
          </a:prstGeom>
        </p:spPr>
      </p:pic>
      <p:sp>
        <p:nvSpPr>
          <p:cNvPr id="2" name="Title 1">
            <a:extLst>
              <a:ext uri="{FF2B5EF4-FFF2-40B4-BE49-F238E27FC236}">
                <a16:creationId xmlns:a16="http://schemas.microsoft.com/office/drawing/2014/main" id="{FD73BF98-7E66-8298-F296-3930E0CFE119}"/>
              </a:ext>
            </a:extLst>
          </p:cNvPr>
          <p:cNvSpPr>
            <a:spLocks noGrp="1"/>
          </p:cNvSpPr>
          <p:nvPr>
            <p:ph type="title"/>
          </p:nvPr>
        </p:nvSpPr>
        <p:spPr/>
        <p:txBody>
          <a:bodyPr/>
          <a:lstStyle/>
          <a:p>
            <a:r>
              <a:rPr lang="en-US" dirty="0"/>
              <a:t>Switch Statements</a:t>
            </a:r>
          </a:p>
        </p:txBody>
      </p:sp>
      <p:sp>
        <p:nvSpPr>
          <p:cNvPr id="3" name="Content Placeholder 2">
            <a:extLst>
              <a:ext uri="{FF2B5EF4-FFF2-40B4-BE49-F238E27FC236}">
                <a16:creationId xmlns:a16="http://schemas.microsoft.com/office/drawing/2014/main" id="{A7FD3EFA-78BE-F308-9B15-16824D593FFE}"/>
              </a:ext>
            </a:extLst>
          </p:cNvPr>
          <p:cNvSpPr>
            <a:spLocks noGrp="1"/>
          </p:cNvSpPr>
          <p:nvPr>
            <p:ph idx="1"/>
          </p:nvPr>
        </p:nvSpPr>
        <p:spPr>
          <a:xfrm>
            <a:off x="457200" y="1600200"/>
            <a:ext cx="8229600" cy="4983162"/>
          </a:xfrm>
        </p:spPr>
        <p:txBody>
          <a:bodyPr>
            <a:normAutofit fontScale="70000" lnSpcReduction="20000"/>
          </a:bodyPr>
          <a:lstStyle/>
          <a:p>
            <a:r>
              <a:rPr lang="en-US" dirty="0"/>
              <a:t>Payoff</a:t>
            </a:r>
          </a:p>
          <a:p>
            <a:pPr lvl="1"/>
            <a:r>
              <a:rPr lang="en-US" dirty="0"/>
              <a:t>Improved code organization.</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r>
              <a:rPr lang="en-US" dirty="0"/>
              <a:t>When to Ignore</a:t>
            </a:r>
          </a:p>
          <a:p>
            <a:pPr lvl="1"/>
            <a:r>
              <a:rPr lang="en-US" dirty="0"/>
              <a:t>When a switch operator performs simple actions, there’s no reason to make code changes.</a:t>
            </a:r>
          </a:p>
          <a:p>
            <a:pPr lvl="1"/>
            <a:r>
              <a:rPr lang="en-US" dirty="0"/>
              <a:t>Often switch operators are used by factory design patterns (</a:t>
            </a:r>
            <a:r>
              <a:rPr lang="en-US" b="1" dirty="0"/>
              <a:t>Factory Method or Abstract Factory</a:t>
            </a:r>
            <a:r>
              <a:rPr lang="en-US" dirty="0"/>
              <a:t>) to select a created class.</a:t>
            </a:r>
          </a:p>
        </p:txBody>
      </p:sp>
    </p:spTree>
    <p:extLst>
      <p:ext uri="{BB962C8B-B14F-4D97-AF65-F5344CB8AC3E}">
        <p14:creationId xmlns:p14="http://schemas.microsoft.com/office/powerpoint/2010/main" val="1459158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9A8B-E851-346B-2506-3AB48D76C609}"/>
              </a:ext>
            </a:extLst>
          </p:cNvPr>
          <p:cNvSpPr>
            <a:spLocks noGrp="1"/>
          </p:cNvSpPr>
          <p:nvPr>
            <p:ph type="title"/>
          </p:nvPr>
        </p:nvSpPr>
        <p:spPr/>
        <p:txBody>
          <a:bodyPr/>
          <a:lstStyle/>
          <a:p>
            <a:r>
              <a:rPr lang="en-US" dirty="0"/>
              <a:t>Primitive Obsession</a:t>
            </a:r>
          </a:p>
        </p:txBody>
      </p:sp>
      <p:sp>
        <p:nvSpPr>
          <p:cNvPr id="3" name="Content Placeholder 2">
            <a:extLst>
              <a:ext uri="{FF2B5EF4-FFF2-40B4-BE49-F238E27FC236}">
                <a16:creationId xmlns:a16="http://schemas.microsoft.com/office/drawing/2014/main" id="{B046AC68-EF73-4B4D-6E07-6E2A7E79B673}"/>
              </a:ext>
            </a:extLst>
          </p:cNvPr>
          <p:cNvSpPr>
            <a:spLocks noGrp="1"/>
          </p:cNvSpPr>
          <p:nvPr>
            <p:ph idx="1"/>
          </p:nvPr>
        </p:nvSpPr>
        <p:spPr>
          <a:xfrm>
            <a:off x="457200" y="1600201"/>
            <a:ext cx="8229600" cy="2203704"/>
          </a:xfrm>
        </p:spPr>
        <p:txBody>
          <a:bodyPr>
            <a:normAutofit fontScale="70000" lnSpcReduction="20000"/>
          </a:bodyPr>
          <a:lstStyle/>
          <a:p>
            <a:r>
              <a:rPr lang="en-US" dirty="0"/>
              <a:t>Signs and Symptoms</a:t>
            </a:r>
          </a:p>
          <a:p>
            <a:pPr lvl="1"/>
            <a:r>
              <a:rPr lang="en-US" dirty="0"/>
              <a:t>Use of primitives instead of small objects for simple tasks (such as currency, ranges, special strings for phone numbers, etc.)</a:t>
            </a:r>
          </a:p>
          <a:p>
            <a:pPr lvl="1"/>
            <a:r>
              <a:rPr lang="en-US" dirty="0"/>
              <a:t>Use of constants for coding information (such as a constant USER_ADMIN_ROLE = 1 for referring to users with administrator rights.)</a:t>
            </a:r>
          </a:p>
          <a:p>
            <a:pPr lvl="1"/>
            <a:r>
              <a:rPr lang="en-US" dirty="0"/>
              <a:t>Use of string constants as field names for use in data arrays.</a:t>
            </a:r>
          </a:p>
        </p:txBody>
      </p:sp>
      <p:pic>
        <p:nvPicPr>
          <p:cNvPr id="4" name="Picture 3">
            <a:extLst>
              <a:ext uri="{FF2B5EF4-FFF2-40B4-BE49-F238E27FC236}">
                <a16:creationId xmlns:a16="http://schemas.microsoft.com/office/drawing/2014/main" id="{44ACE33A-138C-4653-69E1-A6A9C9564658}"/>
              </a:ext>
            </a:extLst>
          </p:cNvPr>
          <p:cNvPicPr>
            <a:picLocks noChangeAspect="1"/>
          </p:cNvPicPr>
          <p:nvPr/>
        </p:nvPicPr>
        <p:blipFill>
          <a:blip r:embed="rId2"/>
          <a:stretch>
            <a:fillRect/>
          </a:stretch>
        </p:blipFill>
        <p:spPr>
          <a:xfrm>
            <a:off x="3108959" y="3600818"/>
            <a:ext cx="4970907" cy="2982544"/>
          </a:xfrm>
          <a:prstGeom prst="rect">
            <a:avLst/>
          </a:prstGeom>
        </p:spPr>
      </p:pic>
    </p:spTree>
    <p:extLst>
      <p:ext uri="{BB962C8B-B14F-4D97-AF65-F5344CB8AC3E}">
        <p14:creationId xmlns:p14="http://schemas.microsoft.com/office/powerpoint/2010/main" val="3181414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9A8B-E851-346B-2506-3AB48D76C609}"/>
              </a:ext>
            </a:extLst>
          </p:cNvPr>
          <p:cNvSpPr>
            <a:spLocks noGrp="1"/>
          </p:cNvSpPr>
          <p:nvPr>
            <p:ph type="title"/>
          </p:nvPr>
        </p:nvSpPr>
        <p:spPr/>
        <p:txBody>
          <a:bodyPr/>
          <a:lstStyle/>
          <a:p>
            <a:r>
              <a:rPr lang="en-US" dirty="0"/>
              <a:t>Primitive Obsession</a:t>
            </a:r>
          </a:p>
        </p:txBody>
      </p:sp>
      <p:sp>
        <p:nvSpPr>
          <p:cNvPr id="3" name="Content Placeholder 2">
            <a:extLst>
              <a:ext uri="{FF2B5EF4-FFF2-40B4-BE49-F238E27FC236}">
                <a16:creationId xmlns:a16="http://schemas.microsoft.com/office/drawing/2014/main" id="{B046AC68-EF73-4B4D-6E07-6E2A7E79B673}"/>
              </a:ext>
            </a:extLst>
          </p:cNvPr>
          <p:cNvSpPr>
            <a:spLocks noGrp="1"/>
          </p:cNvSpPr>
          <p:nvPr>
            <p:ph idx="1"/>
          </p:nvPr>
        </p:nvSpPr>
        <p:spPr>
          <a:xfrm>
            <a:off x="457200" y="1600200"/>
            <a:ext cx="8229600" cy="4983161"/>
          </a:xfrm>
        </p:spPr>
        <p:txBody>
          <a:bodyPr>
            <a:normAutofit fontScale="77500" lnSpcReduction="20000"/>
          </a:bodyPr>
          <a:lstStyle/>
          <a:p>
            <a:r>
              <a:rPr lang="en-US" dirty="0"/>
              <a:t>Reasons for the Problem</a:t>
            </a:r>
          </a:p>
          <a:p>
            <a:pPr lvl="1"/>
            <a:r>
              <a:rPr lang="en-US" dirty="0"/>
              <a:t>Like most other smells, primitive obsessions are born in moments of weakness. “Just a field for storing some data!” the programmer said. Creating a primitive field is so much easier than making a whole new class, right? And so, it was done. Then another field was needed and added in the same way. Lo and behold, the class became huge and unwieldy.</a:t>
            </a:r>
          </a:p>
          <a:p>
            <a:pPr lvl="1"/>
            <a:r>
              <a:rPr lang="en-US" dirty="0"/>
              <a:t>Primitives are often used to “simulate” types. So instead of a separate data type, you have a set of numbers or strings that form the list of allowable values for some entity. Easy-to-understand names are then given to these specific numbers and strings via constants, which is why they’re spread wide and far.</a:t>
            </a:r>
          </a:p>
          <a:p>
            <a:pPr lvl="1"/>
            <a:r>
              <a:rPr lang="en-US" dirty="0"/>
              <a:t>Another example of poor primitive use is field simulation. The class contains a large array of diverse data and string constants (which are specified in the class) are used as array indices for getting this data.</a:t>
            </a:r>
          </a:p>
        </p:txBody>
      </p:sp>
    </p:spTree>
    <p:extLst>
      <p:ext uri="{BB962C8B-B14F-4D97-AF65-F5344CB8AC3E}">
        <p14:creationId xmlns:p14="http://schemas.microsoft.com/office/powerpoint/2010/main" val="269186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9A8B-E851-346B-2506-3AB48D76C609}"/>
              </a:ext>
            </a:extLst>
          </p:cNvPr>
          <p:cNvSpPr>
            <a:spLocks noGrp="1"/>
          </p:cNvSpPr>
          <p:nvPr>
            <p:ph type="title"/>
          </p:nvPr>
        </p:nvSpPr>
        <p:spPr/>
        <p:txBody>
          <a:bodyPr/>
          <a:lstStyle/>
          <a:p>
            <a:r>
              <a:rPr lang="en-US" dirty="0"/>
              <a:t>Primitive Obsession</a:t>
            </a:r>
          </a:p>
        </p:txBody>
      </p:sp>
      <p:sp>
        <p:nvSpPr>
          <p:cNvPr id="3" name="Content Placeholder 2">
            <a:extLst>
              <a:ext uri="{FF2B5EF4-FFF2-40B4-BE49-F238E27FC236}">
                <a16:creationId xmlns:a16="http://schemas.microsoft.com/office/drawing/2014/main" id="{B046AC68-EF73-4B4D-6E07-6E2A7E79B673}"/>
              </a:ext>
            </a:extLst>
          </p:cNvPr>
          <p:cNvSpPr>
            <a:spLocks noGrp="1"/>
          </p:cNvSpPr>
          <p:nvPr>
            <p:ph idx="1"/>
          </p:nvPr>
        </p:nvSpPr>
        <p:spPr>
          <a:xfrm>
            <a:off x="457200" y="2688336"/>
            <a:ext cx="8229600" cy="3493008"/>
          </a:xfrm>
        </p:spPr>
        <p:txBody>
          <a:bodyPr>
            <a:normAutofit fontScale="70000" lnSpcReduction="20000"/>
          </a:bodyPr>
          <a:lstStyle/>
          <a:p>
            <a:r>
              <a:rPr lang="en-US" dirty="0"/>
              <a:t>Treatment</a:t>
            </a:r>
          </a:p>
          <a:p>
            <a:pPr lvl="1"/>
            <a:r>
              <a:rPr lang="en-US" dirty="0"/>
              <a:t>If you have a large variety of primitive fields, it may be possible to logically group some of them into their own class. Even better, move the behavior associated with this data into the class too. For this task, try </a:t>
            </a:r>
            <a:r>
              <a:rPr lang="en-US" b="1" dirty="0"/>
              <a:t>Replace Data Value with Object</a:t>
            </a:r>
            <a:r>
              <a:rPr lang="en-US" dirty="0"/>
              <a:t>.</a:t>
            </a:r>
          </a:p>
          <a:p>
            <a:pPr lvl="1"/>
            <a:r>
              <a:rPr lang="en-US" dirty="0"/>
              <a:t>If the values of primitive fields are used in method parameters, go with </a:t>
            </a:r>
            <a:r>
              <a:rPr lang="en-US" b="1" dirty="0"/>
              <a:t>Introduce Parameter Object</a:t>
            </a:r>
            <a:r>
              <a:rPr lang="en-US" dirty="0"/>
              <a:t> or </a:t>
            </a:r>
            <a:r>
              <a:rPr lang="en-US" b="1" dirty="0"/>
              <a:t>Preserve Whole Object</a:t>
            </a:r>
            <a:r>
              <a:rPr lang="en-US" dirty="0"/>
              <a:t>.</a:t>
            </a:r>
          </a:p>
          <a:p>
            <a:pPr lvl="1"/>
            <a:r>
              <a:rPr lang="en-US" dirty="0"/>
              <a:t>When complicated data is coded in variables, use </a:t>
            </a:r>
            <a:r>
              <a:rPr lang="en-US" b="1" dirty="0"/>
              <a:t>Replace Type Code with Class</a:t>
            </a:r>
            <a:r>
              <a:rPr lang="en-US" dirty="0"/>
              <a:t>, </a:t>
            </a:r>
            <a:r>
              <a:rPr lang="en-US" b="1" dirty="0"/>
              <a:t>Replace Type Code with Subclasses</a:t>
            </a:r>
            <a:r>
              <a:rPr lang="en-US" dirty="0"/>
              <a:t> or </a:t>
            </a:r>
            <a:r>
              <a:rPr lang="en-US" b="1" dirty="0"/>
              <a:t>Replace Type Code with State/Strategy</a:t>
            </a:r>
            <a:r>
              <a:rPr lang="en-US" dirty="0"/>
              <a:t>.</a:t>
            </a:r>
          </a:p>
          <a:p>
            <a:pPr lvl="1"/>
            <a:r>
              <a:rPr lang="en-US" dirty="0"/>
              <a:t>If there are arrays among the variables, use </a:t>
            </a:r>
            <a:r>
              <a:rPr lang="en-US" b="1" dirty="0"/>
              <a:t>Replace Array with Object</a:t>
            </a:r>
            <a:r>
              <a:rPr lang="en-US" dirty="0"/>
              <a:t>.</a:t>
            </a:r>
          </a:p>
        </p:txBody>
      </p:sp>
      <p:pic>
        <p:nvPicPr>
          <p:cNvPr id="5" name="Picture 4">
            <a:extLst>
              <a:ext uri="{FF2B5EF4-FFF2-40B4-BE49-F238E27FC236}">
                <a16:creationId xmlns:a16="http://schemas.microsoft.com/office/drawing/2014/main" id="{E614C9FC-E2EE-D241-862D-C92707E5298F}"/>
              </a:ext>
            </a:extLst>
          </p:cNvPr>
          <p:cNvPicPr>
            <a:picLocks noChangeAspect="1"/>
          </p:cNvPicPr>
          <p:nvPr/>
        </p:nvPicPr>
        <p:blipFill>
          <a:blip r:embed="rId2"/>
          <a:stretch>
            <a:fillRect/>
          </a:stretch>
        </p:blipFill>
        <p:spPr>
          <a:xfrm>
            <a:off x="5288280" y="964852"/>
            <a:ext cx="3627119" cy="2176271"/>
          </a:xfrm>
          <a:prstGeom prst="rect">
            <a:avLst/>
          </a:prstGeom>
        </p:spPr>
      </p:pic>
    </p:spTree>
    <p:extLst>
      <p:ext uri="{BB962C8B-B14F-4D97-AF65-F5344CB8AC3E}">
        <p14:creationId xmlns:p14="http://schemas.microsoft.com/office/powerpoint/2010/main" val="425800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Category: Bloaters</a:t>
            </a:r>
            <a:endParaRPr dirty="0"/>
          </a:p>
        </p:txBody>
      </p:sp>
      <p:sp>
        <p:nvSpPr>
          <p:cNvPr id="3" name="Content Placeholder 2"/>
          <p:cNvSpPr>
            <a:spLocks noGrp="1"/>
          </p:cNvSpPr>
          <p:nvPr>
            <p:ph idx="1"/>
          </p:nvPr>
        </p:nvSpPr>
        <p:spPr>
          <a:xfrm>
            <a:off x="301752" y="1417638"/>
            <a:ext cx="8385048" cy="5079415"/>
          </a:xfrm>
        </p:spPr>
        <p:txBody>
          <a:bodyPr>
            <a:normAutofit fontScale="62500" lnSpcReduction="20000"/>
          </a:bodyPr>
          <a:lstStyle/>
          <a:p>
            <a:r>
              <a:rPr lang="en-US" dirty="0"/>
              <a:t>Bloaters are code, methods and classes that have increased to such gargantuan proportions that they’re hard to work with. </a:t>
            </a:r>
          </a:p>
          <a:p>
            <a:r>
              <a:rPr lang="en-US" dirty="0"/>
              <a:t>Usually, these smells don’t crop up right away, rather they accumulate over time as the program evolves (and especially when nobody makes an effort to eradicate them)</a:t>
            </a:r>
          </a:p>
          <a:p>
            <a:r>
              <a:rPr lang="en-US" dirty="0"/>
              <a:t>Smells</a:t>
            </a:r>
          </a:p>
          <a:p>
            <a:pPr lvl="1"/>
            <a:r>
              <a:rPr lang="en-US" b="1" dirty="0"/>
              <a:t>Long Method:</a:t>
            </a:r>
            <a:r>
              <a:rPr lang="en-US" dirty="0"/>
              <a:t> A method contains too many lines of code. Generally, any method longer than ten lines should make you start asking questions.</a:t>
            </a:r>
          </a:p>
          <a:p>
            <a:pPr lvl="1"/>
            <a:r>
              <a:rPr lang="en-US" b="1" dirty="0"/>
              <a:t>Large Class:</a:t>
            </a:r>
            <a:r>
              <a:rPr lang="en-US" dirty="0"/>
              <a:t> A class contains many fields/methods/lines of code.</a:t>
            </a:r>
          </a:p>
          <a:p>
            <a:pPr lvl="1"/>
            <a:r>
              <a:rPr lang="en-US" b="1" dirty="0"/>
              <a:t>Primitive Obsession: </a:t>
            </a:r>
          </a:p>
          <a:p>
            <a:pPr lvl="2"/>
            <a:r>
              <a:rPr lang="en-US" dirty="0"/>
              <a:t>Use of primitives instead of small objects for simple tasks (such as currency, ranges, special strings for phone numbers, etc.)</a:t>
            </a:r>
          </a:p>
          <a:p>
            <a:pPr lvl="2"/>
            <a:r>
              <a:rPr lang="en-US" dirty="0"/>
              <a:t>Use of constants for coding information (such as a constant USER_ADMIN_ROLE = 1 for referring to users with administrator rights.)</a:t>
            </a:r>
          </a:p>
          <a:p>
            <a:pPr lvl="2"/>
            <a:r>
              <a:rPr lang="en-US" dirty="0"/>
              <a:t>Use of string constants as field names for use in data arrays</a:t>
            </a:r>
          </a:p>
          <a:p>
            <a:pPr lvl="1"/>
            <a:r>
              <a:rPr lang="en-US" b="1" dirty="0"/>
              <a:t>Long Parameter List: </a:t>
            </a:r>
            <a:r>
              <a:rPr lang="en-US" dirty="0"/>
              <a:t>More than three or four parameters for a method.</a:t>
            </a:r>
          </a:p>
          <a:p>
            <a:pPr lvl="1"/>
            <a:r>
              <a:rPr lang="en-US" b="1" dirty="0"/>
              <a:t>Data Clumps:</a:t>
            </a:r>
            <a:r>
              <a:rPr lang="en-US" dirty="0"/>
              <a:t> Sometimes different parts of the code contain identical groups of variables (such as parameters for connecting to a database). These clumps should be turned into their own classes.</a:t>
            </a:r>
          </a:p>
        </p:txBody>
      </p:sp>
    </p:spTree>
    <p:extLst>
      <p:ext uri="{BB962C8B-B14F-4D97-AF65-F5344CB8AC3E}">
        <p14:creationId xmlns:p14="http://schemas.microsoft.com/office/powerpoint/2010/main" val="1956597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9A8B-E851-346B-2506-3AB48D76C609}"/>
              </a:ext>
            </a:extLst>
          </p:cNvPr>
          <p:cNvSpPr>
            <a:spLocks noGrp="1"/>
          </p:cNvSpPr>
          <p:nvPr>
            <p:ph type="title"/>
          </p:nvPr>
        </p:nvSpPr>
        <p:spPr/>
        <p:txBody>
          <a:bodyPr/>
          <a:lstStyle/>
          <a:p>
            <a:r>
              <a:rPr lang="en-US" dirty="0"/>
              <a:t>Primitive Obsession</a:t>
            </a:r>
          </a:p>
        </p:txBody>
      </p:sp>
      <p:sp>
        <p:nvSpPr>
          <p:cNvPr id="3" name="Content Placeholder 2">
            <a:extLst>
              <a:ext uri="{FF2B5EF4-FFF2-40B4-BE49-F238E27FC236}">
                <a16:creationId xmlns:a16="http://schemas.microsoft.com/office/drawing/2014/main" id="{B046AC68-EF73-4B4D-6E07-6E2A7E79B673}"/>
              </a:ext>
            </a:extLst>
          </p:cNvPr>
          <p:cNvSpPr>
            <a:spLocks noGrp="1"/>
          </p:cNvSpPr>
          <p:nvPr>
            <p:ph idx="1"/>
          </p:nvPr>
        </p:nvSpPr>
        <p:spPr>
          <a:xfrm>
            <a:off x="457200" y="4233355"/>
            <a:ext cx="8229600" cy="2350007"/>
          </a:xfrm>
        </p:spPr>
        <p:txBody>
          <a:bodyPr>
            <a:normAutofit fontScale="70000" lnSpcReduction="20000"/>
          </a:bodyPr>
          <a:lstStyle/>
          <a:p>
            <a:r>
              <a:rPr lang="en-US" dirty="0"/>
              <a:t>Payoff</a:t>
            </a:r>
          </a:p>
          <a:p>
            <a:pPr lvl="1"/>
            <a:r>
              <a:rPr lang="en-US" dirty="0"/>
              <a:t>Code becomes more flexible thanks to use of objects instead of primitives.</a:t>
            </a:r>
          </a:p>
          <a:p>
            <a:pPr lvl="1"/>
            <a:r>
              <a:rPr lang="en-US" dirty="0"/>
              <a:t>Better understandability and organization of code. Operations on particular data are in the same place, instead of being scattered. No more guessing about the reason for all these strange constants and why they’re in an array.</a:t>
            </a:r>
          </a:p>
          <a:p>
            <a:pPr lvl="1"/>
            <a:r>
              <a:rPr lang="en-US" dirty="0"/>
              <a:t>Easier finding of duplicate code.</a:t>
            </a:r>
          </a:p>
        </p:txBody>
      </p:sp>
      <p:pic>
        <p:nvPicPr>
          <p:cNvPr id="6" name="Picture 5">
            <a:extLst>
              <a:ext uri="{FF2B5EF4-FFF2-40B4-BE49-F238E27FC236}">
                <a16:creationId xmlns:a16="http://schemas.microsoft.com/office/drawing/2014/main" id="{A9BF9905-79A5-9769-D1D2-51230AB26C01}"/>
              </a:ext>
            </a:extLst>
          </p:cNvPr>
          <p:cNvPicPr>
            <a:picLocks noChangeAspect="1"/>
          </p:cNvPicPr>
          <p:nvPr/>
        </p:nvPicPr>
        <p:blipFill>
          <a:blip r:embed="rId2"/>
          <a:stretch>
            <a:fillRect/>
          </a:stretch>
        </p:blipFill>
        <p:spPr>
          <a:xfrm>
            <a:off x="3718559" y="1497902"/>
            <a:ext cx="4425315" cy="2655189"/>
          </a:xfrm>
          <a:prstGeom prst="rect">
            <a:avLst/>
          </a:prstGeom>
        </p:spPr>
      </p:pic>
    </p:spTree>
    <p:extLst>
      <p:ext uri="{BB962C8B-B14F-4D97-AF65-F5344CB8AC3E}">
        <p14:creationId xmlns:p14="http://schemas.microsoft.com/office/powerpoint/2010/main" val="1187389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2B35-B74D-9054-33CB-B8FC893B11A3}"/>
              </a:ext>
            </a:extLst>
          </p:cNvPr>
          <p:cNvSpPr>
            <a:spLocks noGrp="1"/>
          </p:cNvSpPr>
          <p:nvPr>
            <p:ph type="title"/>
          </p:nvPr>
        </p:nvSpPr>
        <p:spPr/>
        <p:txBody>
          <a:bodyPr/>
          <a:lstStyle/>
          <a:p>
            <a:r>
              <a:rPr lang="en-US" dirty="0"/>
              <a:t>Middle man</a:t>
            </a:r>
          </a:p>
        </p:txBody>
      </p:sp>
      <p:sp>
        <p:nvSpPr>
          <p:cNvPr id="3" name="Content Placeholder 2">
            <a:extLst>
              <a:ext uri="{FF2B5EF4-FFF2-40B4-BE49-F238E27FC236}">
                <a16:creationId xmlns:a16="http://schemas.microsoft.com/office/drawing/2014/main" id="{E5A09149-0E4F-25EE-8436-E95835C44C42}"/>
              </a:ext>
            </a:extLst>
          </p:cNvPr>
          <p:cNvSpPr>
            <a:spLocks noGrp="1"/>
          </p:cNvSpPr>
          <p:nvPr>
            <p:ph idx="1"/>
          </p:nvPr>
        </p:nvSpPr>
        <p:spPr>
          <a:xfrm>
            <a:off x="457200" y="1600200"/>
            <a:ext cx="8229600" cy="5138928"/>
          </a:xfrm>
        </p:spPr>
        <p:txBody>
          <a:bodyPr>
            <a:normAutofit fontScale="70000" lnSpcReduction="20000"/>
          </a:bodyPr>
          <a:lstStyle/>
          <a:p>
            <a:r>
              <a:rPr lang="en-US" dirty="0"/>
              <a:t>Signs and Symptoms</a:t>
            </a:r>
          </a:p>
          <a:p>
            <a:pPr lvl="1"/>
            <a:r>
              <a:rPr lang="en-US" dirty="0"/>
              <a:t>If a class performs only one action, delegating work to another class, why does it exist at all?</a:t>
            </a:r>
          </a:p>
          <a:p>
            <a:endParaRPr lang="en-US" dirty="0"/>
          </a:p>
          <a:p>
            <a:endParaRPr lang="en-US" dirty="0"/>
          </a:p>
          <a:p>
            <a:endParaRPr lang="en-US" dirty="0"/>
          </a:p>
          <a:p>
            <a:endParaRPr lang="en-US" dirty="0"/>
          </a:p>
          <a:p>
            <a:endParaRPr lang="en-US" dirty="0"/>
          </a:p>
          <a:p>
            <a:endParaRPr lang="en-US" dirty="0"/>
          </a:p>
          <a:p>
            <a:r>
              <a:rPr lang="en-US" dirty="0"/>
              <a:t>Reasons for the Problem</a:t>
            </a:r>
          </a:p>
          <a:p>
            <a:pPr lvl="1"/>
            <a:r>
              <a:rPr lang="en-US" dirty="0"/>
              <a:t>This smell can be the result of overzealous elimination of Message Chains.</a:t>
            </a:r>
          </a:p>
          <a:p>
            <a:pPr lvl="1"/>
            <a:r>
              <a:rPr lang="en-US" dirty="0"/>
              <a:t>In other cases, it can be the result of the useful work of a class being gradually moved to other classes. The class remains as an empty shell that doesn’t do anything other than delegate.</a:t>
            </a:r>
          </a:p>
        </p:txBody>
      </p:sp>
      <p:pic>
        <p:nvPicPr>
          <p:cNvPr id="4" name="Picture 3">
            <a:extLst>
              <a:ext uri="{FF2B5EF4-FFF2-40B4-BE49-F238E27FC236}">
                <a16:creationId xmlns:a16="http://schemas.microsoft.com/office/drawing/2014/main" id="{6BBBE6D4-E1CC-8D12-57E8-EE514B640002}"/>
              </a:ext>
            </a:extLst>
          </p:cNvPr>
          <p:cNvPicPr>
            <a:picLocks noChangeAspect="1"/>
          </p:cNvPicPr>
          <p:nvPr/>
        </p:nvPicPr>
        <p:blipFill>
          <a:blip r:embed="rId2"/>
          <a:stretch>
            <a:fillRect/>
          </a:stretch>
        </p:blipFill>
        <p:spPr>
          <a:xfrm>
            <a:off x="4681727" y="2216505"/>
            <a:ext cx="4312539" cy="2587523"/>
          </a:xfrm>
          <a:prstGeom prst="rect">
            <a:avLst/>
          </a:prstGeom>
        </p:spPr>
      </p:pic>
    </p:spTree>
    <p:extLst>
      <p:ext uri="{BB962C8B-B14F-4D97-AF65-F5344CB8AC3E}">
        <p14:creationId xmlns:p14="http://schemas.microsoft.com/office/powerpoint/2010/main" val="683464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2B35-B74D-9054-33CB-B8FC893B11A3}"/>
              </a:ext>
            </a:extLst>
          </p:cNvPr>
          <p:cNvSpPr>
            <a:spLocks noGrp="1"/>
          </p:cNvSpPr>
          <p:nvPr>
            <p:ph type="title"/>
          </p:nvPr>
        </p:nvSpPr>
        <p:spPr/>
        <p:txBody>
          <a:bodyPr/>
          <a:lstStyle/>
          <a:p>
            <a:r>
              <a:rPr lang="en-US" dirty="0"/>
              <a:t>Middle man</a:t>
            </a:r>
          </a:p>
        </p:txBody>
      </p:sp>
      <p:sp>
        <p:nvSpPr>
          <p:cNvPr id="3" name="Content Placeholder 2">
            <a:extLst>
              <a:ext uri="{FF2B5EF4-FFF2-40B4-BE49-F238E27FC236}">
                <a16:creationId xmlns:a16="http://schemas.microsoft.com/office/drawing/2014/main" id="{E5A09149-0E4F-25EE-8436-E95835C44C42}"/>
              </a:ext>
            </a:extLst>
          </p:cNvPr>
          <p:cNvSpPr>
            <a:spLocks noGrp="1"/>
          </p:cNvSpPr>
          <p:nvPr>
            <p:ph idx="1"/>
          </p:nvPr>
        </p:nvSpPr>
        <p:spPr>
          <a:xfrm>
            <a:off x="457200" y="1600200"/>
            <a:ext cx="8229600" cy="5257800"/>
          </a:xfrm>
        </p:spPr>
        <p:txBody>
          <a:bodyPr>
            <a:normAutofit fontScale="92500" lnSpcReduction="10000"/>
          </a:bodyPr>
          <a:lstStyle/>
          <a:p>
            <a:r>
              <a:rPr lang="en-US" dirty="0"/>
              <a:t>Treatment</a:t>
            </a:r>
          </a:p>
          <a:p>
            <a:pPr lvl="1"/>
            <a:r>
              <a:rPr lang="en-US" dirty="0"/>
              <a:t>If most of a method’s classes delegate to another class, Remove Middle Man is in order.</a:t>
            </a:r>
          </a:p>
          <a:p>
            <a:r>
              <a:rPr lang="en-US" dirty="0"/>
              <a:t>Payoff</a:t>
            </a:r>
          </a:p>
          <a:p>
            <a:pPr lvl="1"/>
            <a:r>
              <a:rPr lang="en-US" dirty="0"/>
              <a:t>Less bulky code.</a:t>
            </a:r>
          </a:p>
          <a:p>
            <a:r>
              <a:rPr lang="en-US" dirty="0"/>
              <a:t>When to Ignore</a:t>
            </a:r>
          </a:p>
          <a:p>
            <a:pPr lvl="1"/>
            <a:r>
              <a:rPr lang="en-US" dirty="0"/>
              <a:t>Don’t delete middle man that have been created for a reason:</a:t>
            </a:r>
          </a:p>
          <a:p>
            <a:pPr lvl="2"/>
            <a:r>
              <a:rPr lang="en-US" dirty="0"/>
              <a:t>A middle man may have been added to avoid interclass dependencies.</a:t>
            </a:r>
          </a:p>
          <a:p>
            <a:pPr lvl="2"/>
            <a:r>
              <a:rPr lang="en-US" dirty="0"/>
              <a:t>Some design patterns create middle man on purpose (such as </a:t>
            </a:r>
            <a:r>
              <a:rPr lang="en-US" b="1" dirty="0"/>
              <a:t>Proxy</a:t>
            </a:r>
            <a:r>
              <a:rPr lang="en-US" dirty="0"/>
              <a:t> or </a:t>
            </a:r>
            <a:r>
              <a:rPr lang="en-US" b="1" dirty="0"/>
              <a:t>Decorator</a:t>
            </a:r>
            <a:r>
              <a:rPr lang="en-US" dirty="0"/>
              <a:t>).</a:t>
            </a:r>
          </a:p>
        </p:txBody>
      </p:sp>
      <p:pic>
        <p:nvPicPr>
          <p:cNvPr id="5" name="Picture 4">
            <a:extLst>
              <a:ext uri="{FF2B5EF4-FFF2-40B4-BE49-F238E27FC236}">
                <a16:creationId xmlns:a16="http://schemas.microsoft.com/office/drawing/2014/main" id="{54078C89-58AB-CB89-A194-56C8C8E9F602}"/>
              </a:ext>
            </a:extLst>
          </p:cNvPr>
          <p:cNvPicPr>
            <a:picLocks noChangeAspect="1"/>
          </p:cNvPicPr>
          <p:nvPr/>
        </p:nvPicPr>
        <p:blipFill>
          <a:blip r:embed="rId2"/>
          <a:stretch>
            <a:fillRect/>
          </a:stretch>
        </p:blipFill>
        <p:spPr>
          <a:xfrm>
            <a:off x="4081654" y="2757189"/>
            <a:ext cx="2639186" cy="1583512"/>
          </a:xfrm>
          <a:prstGeom prst="rect">
            <a:avLst/>
          </a:prstGeom>
        </p:spPr>
      </p:pic>
    </p:spTree>
    <p:extLst>
      <p:ext uri="{BB962C8B-B14F-4D97-AF65-F5344CB8AC3E}">
        <p14:creationId xmlns:p14="http://schemas.microsoft.com/office/powerpoint/2010/main" val="824456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4EC7-E3B7-B706-09F8-1185EAEC64EA}"/>
              </a:ext>
            </a:extLst>
          </p:cNvPr>
          <p:cNvSpPr>
            <a:spLocks noGrp="1"/>
          </p:cNvSpPr>
          <p:nvPr>
            <p:ph type="title"/>
          </p:nvPr>
        </p:nvSpPr>
        <p:spPr/>
        <p:txBody>
          <a:bodyPr/>
          <a:lstStyle/>
          <a:p>
            <a:r>
              <a:rPr lang="en-US" dirty="0"/>
              <a:t>Message Chains</a:t>
            </a:r>
          </a:p>
        </p:txBody>
      </p:sp>
      <p:sp>
        <p:nvSpPr>
          <p:cNvPr id="3" name="Content Placeholder 2">
            <a:extLst>
              <a:ext uri="{FF2B5EF4-FFF2-40B4-BE49-F238E27FC236}">
                <a16:creationId xmlns:a16="http://schemas.microsoft.com/office/drawing/2014/main" id="{FAA9B00F-8E06-FCAA-15B5-D217C07E9058}"/>
              </a:ext>
            </a:extLst>
          </p:cNvPr>
          <p:cNvSpPr>
            <a:spLocks noGrp="1"/>
          </p:cNvSpPr>
          <p:nvPr>
            <p:ph idx="1"/>
          </p:nvPr>
        </p:nvSpPr>
        <p:spPr>
          <a:xfrm>
            <a:off x="457200" y="1600201"/>
            <a:ext cx="8229600" cy="5111495"/>
          </a:xfrm>
        </p:spPr>
        <p:txBody>
          <a:bodyPr>
            <a:normAutofit fontScale="77500" lnSpcReduction="20000"/>
          </a:bodyPr>
          <a:lstStyle/>
          <a:p>
            <a:r>
              <a:rPr lang="en-US" dirty="0"/>
              <a:t>Signs and Symptoms</a:t>
            </a:r>
          </a:p>
          <a:p>
            <a:pPr lvl="1"/>
            <a:r>
              <a:rPr lang="en-US" dirty="0"/>
              <a:t>In code you see a series of calls resembling $a-&gt;b()-&gt;c()-&gt;d()</a:t>
            </a:r>
          </a:p>
          <a:p>
            <a:pPr lvl="1"/>
            <a:endParaRPr lang="en-US" dirty="0"/>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r>
              <a:rPr lang="en-US" dirty="0"/>
              <a:t>Reasons for the Problem</a:t>
            </a:r>
          </a:p>
          <a:p>
            <a:pPr lvl="1"/>
            <a:r>
              <a:rPr lang="en-US" dirty="0"/>
              <a:t>A message chain occurs when a client requests another object, that object requests yet another one, and so on. These chains mean that the client is dependent on navigation along the class structure. Any changes in these relationships require modifying the client.</a:t>
            </a:r>
          </a:p>
        </p:txBody>
      </p:sp>
      <p:pic>
        <p:nvPicPr>
          <p:cNvPr id="4" name="Picture 3">
            <a:extLst>
              <a:ext uri="{FF2B5EF4-FFF2-40B4-BE49-F238E27FC236}">
                <a16:creationId xmlns:a16="http://schemas.microsoft.com/office/drawing/2014/main" id="{FBB1A3B0-1F77-4EF3-CC8D-3AAFF6343478}"/>
              </a:ext>
            </a:extLst>
          </p:cNvPr>
          <p:cNvPicPr>
            <a:picLocks noChangeAspect="1"/>
          </p:cNvPicPr>
          <p:nvPr/>
        </p:nvPicPr>
        <p:blipFill>
          <a:blip r:embed="rId2"/>
          <a:stretch>
            <a:fillRect/>
          </a:stretch>
        </p:blipFill>
        <p:spPr>
          <a:xfrm>
            <a:off x="3995928" y="2490826"/>
            <a:ext cx="4038218" cy="2422930"/>
          </a:xfrm>
          <a:prstGeom prst="rect">
            <a:avLst/>
          </a:prstGeom>
        </p:spPr>
      </p:pic>
    </p:spTree>
    <p:extLst>
      <p:ext uri="{BB962C8B-B14F-4D97-AF65-F5344CB8AC3E}">
        <p14:creationId xmlns:p14="http://schemas.microsoft.com/office/powerpoint/2010/main" val="3247731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4EC7-E3B7-B706-09F8-1185EAEC64EA}"/>
              </a:ext>
            </a:extLst>
          </p:cNvPr>
          <p:cNvSpPr>
            <a:spLocks noGrp="1"/>
          </p:cNvSpPr>
          <p:nvPr>
            <p:ph type="title"/>
          </p:nvPr>
        </p:nvSpPr>
        <p:spPr/>
        <p:txBody>
          <a:bodyPr/>
          <a:lstStyle/>
          <a:p>
            <a:r>
              <a:rPr lang="en-US" dirty="0"/>
              <a:t>Message Chains</a:t>
            </a:r>
          </a:p>
        </p:txBody>
      </p:sp>
      <p:sp>
        <p:nvSpPr>
          <p:cNvPr id="3" name="Content Placeholder 2">
            <a:extLst>
              <a:ext uri="{FF2B5EF4-FFF2-40B4-BE49-F238E27FC236}">
                <a16:creationId xmlns:a16="http://schemas.microsoft.com/office/drawing/2014/main" id="{FAA9B00F-8E06-FCAA-15B5-D217C07E9058}"/>
              </a:ext>
            </a:extLst>
          </p:cNvPr>
          <p:cNvSpPr>
            <a:spLocks noGrp="1"/>
          </p:cNvSpPr>
          <p:nvPr>
            <p:ph idx="1"/>
          </p:nvPr>
        </p:nvSpPr>
        <p:spPr>
          <a:xfrm>
            <a:off x="457200" y="1600201"/>
            <a:ext cx="8229600" cy="2057399"/>
          </a:xfrm>
        </p:spPr>
        <p:txBody>
          <a:bodyPr>
            <a:normAutofit fontScale="85000" lnSpcReduction="20000"/>
          </a:bodyPr>
          <a:lstStyle/>
          <a:p>
            <a:r>
              <a:rPr lang="en-US" dirty="0"/>
              <a:t>Treatment</a:t>
            </a:r>
          </a:p>
          <a:p>
            <a:pPr lvl="1"/>
            <a:r>
              <a:rPr lang="en-US" dirty="0"/>
              <a:t>To delete a message chain, use Hide Delegate.</a:t>
            </a:r>
          </a:p>
          <a:p>
            <a:pPr lvl="1"/>
            <a:r>
              <a:rPr lang="en-US" dirty="0"/>
              <a:t>Sometimes it’s better to think of why the end object is being used. Perhaps it would make sense to use </a:t>
            </a:r>
            <a:r>
              <a:rPr lang="en-US" b="1" dirty="0"/>
              <a:t>Extract Method </a:t>
            </a:r>
            <a:r>
              <a:rPr lang="en-US" dirty="0"/>
              <a:t>for this functionality and move it to the beginning of the chain, by using </a:t>
            </a:r>
            <a:r>
              <a:rPr lang="en-US" b="1" dirty="0"/>
              <a:t>Move Method</a:t>
            </a:r>
            <a:r>
              <a:rPr lang="en-US" dirty="0"/>
              <a:t>.</a:t>
            </a:r>
          </a:p>
        </p:txBody>
      </p:sp>
      <p:pic>
        <p:nvPicPr>
          <p:cNvPr id="5" name="Picture 4">
            <a:extLst>
              <a:ext uri="{FF2B5EF4-FFF2-40B4-BE49-F238E27FC236}">
                <a16:creationId xmlns:a16="http://schemas.microsoft.com/office/drawing/2014/main" id="{3DB4B936-BF9E-9E0E-2FD2-31E4C9BAA393}"/>
              </a:ext>
            </a:extLst>
          </p:cNvPr>
          <p:cNvPicPr>
            <a:picLocks noChangeAspect="1"/>
          </p:cNvPicPr>
          <p:nvPr/>
        </p:nvPicPr>
        <p:blipFill>
          <a:blip r:embed="rId2"/>
          <a:stretch>
            <a:fillRect/>
          </a:stretch>
        </p:blipFill>
        <p:spPr>
          <a:xfrm>
            <a:off x="3438143" y="3429000"/>
            <a:ext cx="4952619" cy="2971571"/>
          </a:xfrm>
          <a:prstGeom prst="rect">
            <a:avLst/>
          </a:prstGeom>
        </p:spPr>
      </p:pic>
    </p:spTree>
    <p:extLst>
      <p:ext uri="{BB962C8B-B14F-4D97-AF65-F5344CB8AC3E}">
        <p14:creationId xmlns:p14="http://schemas.microsoft.com/office/powerpoint/2010/main" val="576913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4EC7-E3B7-B706-09F8-1185EAEC64EA}"/>
              </a:ext>
            </a:extLst>
          </p:cNvPr>
          <p:cNvSpPr>
            <a:spLocks noGrp="1"/>
          </p:cNvSpPr>
          <p:nvPr>
            <p:ph type="title"/>
          </p:nvPr>
        </p:nvSpPr>
        <p:spPr/>
        <p:txBody>
          <a:bodyPr/>
          <a:lstStyle/>
          <a:p>
            <a:r>
              <a:rPr lang="en-US" dirty="0"/>
              <a:t>Message Chains</a:t>
            </a:r>
          </a:p>
        </p:txBody>
      </p:sp>
      <p:sp>
        <p:nvSpPr>
          <p:cNvPr id="3" name="Content Placeholder 2">
            <a:extLst>
              <a:ext uri="{FF2B5EF4-FFF2-40B4-BE49-F238E27FC236}">
                <a16:creationId xmlns:a16="http://schemas.microsoft.com/office/drawing/2014/main" id="{FAA9B00F-8E06-FCAA-15B5-D217C07E9058}"/>
              </a:ext>
            </a:extLst>
          </p:cNvPr>
          <p:cNvSpPr>
            <a:spLocks noGrp="1"/>
          </p:cNvSpPr>
          <p:nvPr>
            <p:ph idx="1"/>
          </p:nvPr>
        </p:nvSpPr>
        <p:spPr>
          <a:xfrm>
            <a:off x="457200" y="1600201"/>
            <a:ext cx="8229600" cy="5138927"/>
          </a:xfrm>
        </p:spPr>
        <p:txBody>
          <a:bodyPr>
            <a:normAutofit fontScale="77500" lnSpcReduction="20000"/>
          </a:bodyPr>
          <a:lstStyle/>
          <a:p>
            <a:r>
              <a:rPr lang="en-US" dirty="0"/>
              <a:t>Payoff</a:t>
            </a:r>
          </a:p>
          <a:p>
            <a:pPr lvl="1"/>
            <a:r>
              <a:rPr lang="en-US" dirty="0"/>
              <a:t>Reduces dependencies between classes of a chain.</a:t>
            </a:r>
          </a:p>
          <a:p>
            <a:pPr lvl="1"/>
            <a:r>
              <a:rPr lang="en-US" dirty="0"/>
              <a:t>Reduces the amount of bloated code.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When to Ignore</a:t>
            </a:r>
          </a:p>
          <a:p>
            <a:pPr lvl="1"/>
            <a:r>
              <a:rPr lang="en-US" dirty="0"/>
              <a:t>Overly aggressive delegate hiding can cause code in which it’s hard to see where the functionality is actually occurring. Which is another way of saying, avoid the </a:t>
            </a:r>
            <a:r>
              <a:rPr lang="en-US" b="1" dirty="0"/>
              <a:t>Middle Man </a:t>
            </a:r>
            <a:r>
              <a:rPr lang="en-US" dirty="0"/>
              <a:t>smell as well.</a:t>
            </a:r>
          </a:p>
        </p:txBody>
      </p:sp>
      <p:pic>
        <p:nvPicPr>
          <p:cNvPr id="6" name="Picture 5">
            <a:extLst>
              <a:ext uri="{FF2B5EF4-FFF2-40B4-BE49-F238E27FC236}">
                <a16:creationId xmlns:a16="http://schemas.microsoft.com/office/drawing/2014/main" id="{67D44653-F9A6-AF40-C468-87198EF41910}"/>
              </a:ext>
            </a:extLst>
          </p:cNvPr>
          <p:cNvPicPr>
            <a:picLocks noChangeAspect="1"/>
          </p:cNvPicPr>
          <p:nvPr/>
        </p:nvPicPr>
        <p:blipFill>
          <a:blip r:embed="rId2"/>
          <a:stretch>
            <a:fillRect/>
          </a:stretch>
        </p:blipFill>
        <p:spPr>
          <a:xfrm>
            <a:off x="3986783" y="2686735"/>
            <a:ext cx="4285107" cy="2571064"/>
          </a:xfrm>
          <a:prstGeom prst="rect">
            <a:avLst/>
          </a:prstGeom>
        </p:spPr>
      </p:pic>
    </p:spTree>
    <p:extLst>
      <p:ext uri="{BB962C8B-B14F-4D97-AF65-F5344CB8AC3E}">
        <p14:creationId xmlns:p14="http://schemas.microsoft.com/office/powerpoint/2010/main" val="431885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804A-7554-05A8-E64A-C1D7F59BB0FB}"/>
              </a:ext>
            </a:extLst>
          </p:cNvPr>
          <p:cNvSpPr>
            <a:spLocks noGrp="1"/>
          </p:cNvSpPr>
          <p:nvPr>
            <p:ph type="title"/>
          </p:nvPr>
        </p:nvSpPr>
        <p:spPr/>
        <p:txBody>
          <a:bodyPr/>
          <a:lstStyle/>
          <a:p>
            <a:r>
              <a:rPr lang="en-US" dirty="0"/>
              <a:t>Feature Envy</a:t>
            </a:r>
          </a:p>
        </p:txBody>
      </p:sp>
      <p:sp>
        <p:nvSpPr>
          <p:cNvPr id="3" name="Content Placeholder 2">
            <a:extLst>
              <a:ext uri="{FF2B5EF4-FFF2-40B4-BE49-F238E27FC236}">
                <a16:creationId xmlns:a16="http://schemas.microsoft.com/office/drawing/2014/main" id="{7E826A63-5DA9-4491-6DF1-EF9B6135F85E}"/>
              </a:ext>
            </a:extLst>
          </p:cNvPr>
          <p:cNvSpPr>
            <a:spLocks noGrp="1"/>
          </p:cNvSpPr>
          <p:nvPr>
            <p:ph idx="1"/>
          </p:nvPr>
        </p:nvSpPr>
        <p:spPr>
          <a:xfrm>
            <a:off x="457200" y="1600200"/>
            <a:ext cx="8229600" cy="5056632"/>
          </a:xfrm>
        </p:spPr>
        <p:txBody>
          <a:bodyPr>
            <a:normAutofit fontScale="92500" lnSpcReduction="20000"/>
          </a:bodyPr>
          <a:lstStyle/>
          <a:p>
            <a:r>
              <a:rPr lang="en-US" dirty="0"/>
              <a:t>Signs and Symptoms</a:t>
            </a:r>
          </a:p>
          <a:p>
            <a:pPr lvl="1"/>
            <a:r>
              <a:rPr lang="en-US" dirty="0"/>
              <a:t>A method accesses the data of another object more than its own data.</a:t>
            </a:r>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Reasons for the Problem</a:t>
            </a:r>
          </a:p>
          <a:p>
            <a:pPr lvl="1"/>
            <a:r>
              <a:rPr lang="en-US" dirty="0"/>
              <a:t>This smell may occur after fields are moved to a data class. If this is the case, you may want to move the operations on data to this class as well.</a:t>
            </a:r>
          </a:p>
        </p:txBody>
      </p:sp>
      <p:pic>
        <p:nvPicPr>
          <p:cNvPr id="4" name="Picture 3">
            <a:extLst>
              <a:ext uri="{FF2B5EF4-FFF2-40B4-BE49-F238E27FC236}">
                <a16:creationId xmlns:a16="http://schemas.microsoft.com/office/drawing/2014/main" id="{7BCCA371-A4C8-6612-6F35-B7631D6DC944}"/>
              </a:ext>
            </a:extLst>
          </p:cNvPr>
          <p:cNvPicPr>
            <a:picLocks noChangeAspect="1"/>
          </p:cNvPicPr>
          <p:nvPr/>
        </p:nvPicPr>
        <p:blipFill>
          <a:blip r:embed="rId2"/>
          <a:stretch>
            <a:fillRect/>
          </a:stretch>
        </p:blipFill>
        <p:spPr>
          <a:xfrm>
            <a:off x="4279391" y="2668219"/>
            <a:ext cx="3864483" cy="2318690"/>
          </a:xfrm>
          <a:prstGeom prst="rect">
            <a:avLst/>
          </a:prstGeom>
        </p:spPr>
      </p:pic>
    </p:spTree>
    <p:extLst>
      <p:ext uri="{BB962C8B-B14F-4D97-AF65-F5344CB8AC3E}">
        <p14:creationId xmlns:p14="http://schemas.microsoft.com/office/powerpoint/2010/main" val="877431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804A-7554-05A8-E64A-C1D7F59BB0FB}"/>
              </a:ext>
            </a:extLst>
          </p:cNvPr>
          <p:cNvSpPr>
            <a:spLocks noGrp="1"/>
          </p:cNvSpPr>
          <p:nvPr>
            <p:ph type="title"/>
          </p:nvPr>
        </p:nvSpPr>
        <p:spPr/>
        <p:txBody>
          <a:bodyPr/>
          <a:lstStyle/>
          <a:p>
            <a:r>
              <a:rPr lang="en-US" dirty="0"/>
              <a:t>Feature Envy</a:t>
            </a:r>
          </a:p>
        </p:txBody>
      </p:sp>
      <p:sp>
        <p:nvSpPr>
          <p:cNvPr id="3" name="Content Placeholder 2">
            <a:extLst>
              <a:ext uri="{FF2B5EF4-FFF2-40B4-BE49-F238E27FC236}">
                <a16:creationId xmlns:a16="http://schemas.microsoft.com/office/drawing/2014/main" id="{7E826A63-5DA9-4491-6DF1-EF9B6135F85E}"/>
              </a:ext>
            </a:extLst>
          </p:cNvPr>
          <p:cNvSpPr>
            <a:spLocks noGrp="1"/>
          </p:cNvSpPr>
          <p:nvPr>
            <p:ph idx="1"/>
          </p:nvPr>
        </p:nvSpPr>
        <p:spPr>
          <a:xfrm>
            <a:off x="457200" y="1600200"/>
            <a:ext cx="8229600" cy="3054096"/>
          </a:xfrm>
        </p:spPr>
        <p:txBody>
          <a:bodyPr>
            <a:normAutofit fontScale="70000" lnSpcReduction="20000"/>
          </a:bodyPr>
          <a:lstStyle/>
          <a:p>
            <a:r>
              <a:rPr lang="en-US" dirty="0"/>
              <a:t>Treatment</a:t>
            </a:r>
          </a:p>
          <a:p>
            <a:pPr lvl="1"/>
            <a:r>
              <a:rPr lang="en-US" dirty="0"/>
              <a:t>As a basic rule, if things change at the same time, you should keep them in the same place. Usually, data and functions that use this data are changed together (although exceptions are possible).</a:t>
            </a:r>
          </a:p>
          <a:p>
            <a:pPr lvl="2"/>
            <a:r>
              <a:rPr lang="en-US" dirty="0"/>
              <a:t>If a method clearly should be moved to another place, use </a:t>
            </a:r>
            <a:r>
              <a:rPr lang="en-US" b="1" dirty="0"/>
              <a:t>Move Method</a:t>
            </a:r>
            <a:r>
              <a:rPr lang="en-US" dirty="0"/>
              <a:t>.</a:t>
            </a:r>
          </a:p>
          <a:p>
            <a:pPr lvl="2"/>
            <a:r>
              <a:rPr lang="en-US" dirty="0"/>
              <a:t>If only part of a method accesses the data of another object, use </a:t>
            </a:r>
            <a:r>
              <a:rPr lang="en-US" b="1" dirty="0"/>
              <a:t>Extract Method </a:t>
            </a:r>
            <a:r>
              <a:rPr lang="en-US" dirty="0"/>
              <a:t>to move the part in question.</a:t>
            </a:r>
          </a:p>
          <a:p>
            <a:pPr lvl="2"/>
            <a:r>
              <a:rPr lang="en-US" dirty="0"/>
              <a:t>If a method uses functions from several other classes, first determine which class contains most of the data used. Then place the method in this class along with the other data. Alternatively, use </a:t>
            </a:r>
            <a:r>
              <a:rPr lang="en-US" b="1" dirty="0"/>
              <a:t>Extract Method </a:t>
            </a:r>
            <a:r>
              <a:rPr lang="en-US" dirty="0"/>
              <a:t>to split the method into several parts that can be placed in different places in different classes.</a:t>
            </a:r>
          </a:p>
          <a:p>
            <a:pPr lvl="1"/>
            <a:endParaRPr lang="en-US" dirty="0"/>
          </a:p>
          <a:p>
            <a:pPr lvl="1"/>
            <a:endParaRPr lang="en-US" dirty="0"/>
          </a:p>
        </p:txBody>
      </p:sp>
      <p:pic>
        <p:nvPicPr>
          <p:cNvPr id="5" name="Picture 4">
            <a:extLst>
              <a:ext uri="{FF2B5EF4-FFF2-40B4-BE49-F238E27FC236}">
                <a16:creationId xmlns:a16="http://schemas.microsoft.com/office/drawing/2014/main" id="{7566B667-270B-A866-4C62-38CC39D7A5B8}"/>
              </a:ext>
            </a:extLst>
          </p:cNvPr>
          <p:cNvPicPr>
            <a:picLocks noChangeAspect="1"/>
          </p:cNvPicPr>
          <p:nvPr/>
        </p:nvPicPr>
        <p:blipFill>
          <a:blip r:embed="rId2"/>
          <a:stretch>
            <a:fillRect/>
          </a:stretch>
        </p:blipFill>
        <p:spPr>
          <a:xfrm>
            <a:off x="3493006" y="4030675"/>
            <a:ext cx="4458843" cy="2675306"/>
          </a:xfrm>
          <a:prstGeom prst="rect">
            <a:avLst/>
          </a:prstGeom>
        </p:spPr>
      </p:pic>
    </p:spTree>
    <p:extLst>
      <p:ext uri="{BB962C8B-B14F-4D97-AF65-F5344CB8AC3E}">
        <p14:creationId xmlns:p14="http://schemas.microsoft.com/office/powerpoint/2010/main" val="211561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804A-7554-05A8-E64A-C1D7F59BB0FB}"/>
              </a:ext>
            </a:extLst>
          </p:cNvPr>
          <p:cNvSpPr>
            <a:spLocks noGrp="1"/>
          </p:cNvSpPr>
          <p:nvPr>
            <p:ph type="title"/>
          </p:nvPr>
        </p:nvSpPr>
        <p:spPr/>
        <p:txBody>
          <a:bodyPr/>
          <a:lstStyle/>
          <a:p>
            <a:r>
              <a:rPr lang="en-US" dirty="0"/>
              <a:t>Feature Envy</a:t>
            </a:r>
          </a:p>
        </p:txBody>
      </p:sp>
      <p:sp>
        <p:nvSpPr>
          <p:cNvPr id="3" name="Content Placeholder 2">
            <a:extLst>
              <a:ext uri="{FF2B5EF4-FFF2-40B4-BE49-F238E27FC236}">
                <a16:creationId xmlns:a16="http://schemas.microsoft.com/office/drawing/2014/main" id="{7E826A63-5DA9-4491-6DF1-EF9B6135F85E}"/>
              </a:ext>
            </a:extLst>
          </p:cNvPr>
          <p:cNvSpPr>
            <a:spLocks noGrp="1"/>
          </p:cNvSpPr>
          <p:nvPr>
            <p:ph idx="1"/>
          </p:nvPr>
        </p:nvSpPr>
        <p:spPr>
          <a:xfrm>
            <a:off x="457200" y="1600200"/>
            <a:ext cx="8229600" cy="5102352"/>
          </a:xfrm>
        </p:spPr>
        <p:txBody>
          <a:bodyPr>
            <a:normAutofit fontScale="70000" lnSpcReduction="20000"/>
          </a:bodyPr>
          <a:lstStyle/>
          <a:p>
            <a:r>
              <a:rPr lang="en-US" dirty="0"/>
              <a:t>Payoff</a:t>
            </a:r>
          </a:p>
          <a:p>
            <a:pPr lvl="1"/>
            <a:r>
              <a:rPr lang="en-US" dirty="0"/>
              <a:t>Less code duplication (if the data handling code is put in a central place).</a:t>
            </a:r>
          </a:p>
          <a:p>
            <a:pPr lvl="1"/>
            <a:r>
              <a:rPr lang="en-US" dirty="0"/>
              <a:t>Better code organization (methods for handling data are next to the actual data).</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When to Ignore</a:t>
            </a:r>
          </a:p>
          <a:p>
            <a:pPr lvl="1"/>
            <a:r>
              <a:rPr lang="en-US" dirty="0"/>
              <a:t>Sometimes behavior is purposefully kept separate from the class that holds the data. The usual advantage of this is the ability to dynamically change the behavior (see </a:t>
            </a:r>
            <a:r>
              <a:rPr lang="en-US" b="1" dirty="0"/>
              <a:t>Strategy</a:t>
            </a:r>
            <a:r>
              <a:rPr lang="en-US" dirty="0"/>
              <a:t>, </a:t>
            </a:r>
            <a:r>
              <a:rPr lang="en-US" b="1" dirty="0"/>
              <a:t>Visitor</a:t>
            </a:r>
            <a:r>
              <a:rPr lang="en-US" dirty="0"/>
              <a:t> and other patterns).</a:t>
            </a:r>
          </a:p>
        </p:txBody>
      </p:sp>
      <p:pic>
        <p:nvPicPr>
          <p:cNvPr id="6" name="Picture 5">
            <a:extLst>
              <a:ext uri="{FF2B5EF4-FFF2-40B4-BE49-F238E27FC236}">
                <a16:creationId xmlns:a16="http://schemas.microsoft.com/office/drawing/2014/main" id="{EED21609-7A8D-9744-C7DA-E4188C2A9591}"/>
              </a:ext>
            </a:extLst>
          </p:cNvPr>
          <p:cNvPicPr>
            <a:picLocks noChangeAspect="1"/>
          </p:cNvPicPr>
          <p:nvPr/>
        </p:nvPicPr>
        <p:blipFill>
          <a:blip r:embed="rId2"/>
          <a:stretch>
            <a:fillRect/>
          </a:stretch>
        </p:blipFill>
        <p:spPr>
          <a:xfrm>
            <a:off x="4023359" y="3099815"/>
            <a:ext cx="4120515" cy="2472309"/>
          </a:xfrm>
          <a:prstGeom prst="rect">
            <a:avLst/>
          </a:prstGeom>
        </p:spPr>
      </p:pic>
    </p:spTree>
    <p:extLst>
      <p:ext uri="{BB962C8B-B14F-4D97-AF65-F5344CB8AC3E}">
        <p14:creationId xmlns:p14="http://schemas.microsoft.com/office/powerpoint/2010/main" val="2885036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6490-1484-85DE-95A0-79B72FFF8375}"/>
              </a:ext>
            </a:extLst>
          </p:cNvPr>
          <p:cNvSpPr>
            <a:spLocks noGrp="1"/>
          </p:cNvSpPr>
          <p:nvPr>
            <p:ph type="title"/>
          </p:nvPr>
        </p:nvSpPr>
        <p:spPr/>
        <p:txBody>
          <a:bodyPr/>
          <a:lstStyle/>
          <a:p>
            <a:r>
              <a:rPr lang="en-US" dirty="0"/>
              <a:t>Divergent Change</a:t>
            </a:r>
          </a:p>
        </p:txBody>
      </p:sp>
      <p:sp>
        <p:nvSpPr>
          <p:cNvPr id="3" name="Content Placeholder 2">
            <a:extLst>
              <a:ext uri="{FF2B5EF4-FFF2-40B4-BE49-F238E27FC236}">
                <a16:creationId xmlns:a16="http://schemas.microsoft.com/office/drawing/2014/main" id="{51B5E8B5-9B94-5906-4A2C-C95B5AA97B8A}"/>
              </a:ext>
            </a:extLst>
          </p:cNvPr>
          <p:cNvSpPr>
            <a:spLocks noGrp="1"/>
          </p:cNvSpPr>
          <p:nvPr>
            <p:ph idx="1"/>
          </p:nvPr>
        </p:nvSpPr>
        <p:spPr>
          <a:xfrm>
            <a:off x="457200" y="1600200"/>
            <a:ext cx="8229600" cy="5257800"/>
          </a:xfrm>
        </p:spPr>
        <p:txBody>
          <a:bodyPr>
            <a:normAutofit fontScale="85000" lnSpcReduction="10000"/>
          </a:bodyPr>
          <a:lstStyle/>
          <a:p>
            <a:r>
              <a:rPr lang="en-US" dirty="0"/>
              <a:t>Signs and Symptoms</a:t>
            </a:r>
          </a:p>
          <a:p>
            <a:pPr lvl="1"/>
            <a:r>
              <a:rPr lang="en-US" dirty="0"/>
              <a:t>You find yourself having to change many unrelated methods when you make changes to a class. For example, when adding a new product type you have to change the methods for finding, displaying, and ordering products.</a:t>
            </a:r>
          </a:p>
          <a:p>
            <a:pPr lvl="1"/>
            <a:endParaRPr lang="en-US" dirty="0"/>
          </a:p>
          <a:p>
            <a:pPr marL="0" indent="0">
              <a:buNone/>
            </a:pPr>
            <a:endParaRPr lang="en-US" dirty="0"/>
          </a:p>
          <a:p>
            <a:pPr marL="0" indent="0">
              <a:buNone/>
            </a:pPr>
            <a:r>
              <a:rPr lang="en-US" dirty="0"/>
              <a:t>	</a:t>
            </a:r>
          </a:p>
          <a:p>
            <a:pPr lvl="1"/>
            <a:endParaRPr lang="en-US" dirty="0"/>
          </a:p>
          <a:p>
            <a:pPr lvl="1"/>
            <a:endParaRPr lang="en-US" dirty="0"/>
          </a:p>
          <a:p>
            <a:r>
              <a:rPr lang="en-US" dirty="0"/>
              <a:t>Reasons for the Problem</a:t>
            </a:r>
          </a:p>
          <a:p>
            <a:pPr lvl="1"/>
            <a:r>
              <a:rPr lang="en-US" dirty="0"/>
              <a:t>Often these divergent modifications are due to poor program structure or "copypasta programming”.</a:t>
            </a:r>
          </a:p>
        </p:txBody>
      </p:sp>
      <p:pic>
        <p:nvPicPr>
          <p:cNvPr id="4" name="Picture 3">
            <a:extLst>
              <a:ext uri="{FF2B5EF4-FFF2-40B4-BE49-F238E27FC236}">
                <a16:creationId xmlns:a16="http://schemas.microsoft.com/office/drawing/2014/main" id="{55739F55-D9BD-FF9A-4CD3-9F41B83BCB68}"/>
              </a:ext>
            </a:extLst>
          </p:cNvPr>
          <p:cNvPicPr>
            <a:picLocks noChangeAspect="1"/>
          </p:cNvPicPr>
          <p:nvPr/>
        </p:nvPicPr>
        <p:blipFill>
          <a:blip r:embed="rId2"/>
          <a:stretch>
            <a:fillRect/>
          </a:stretch>
        </p:blipFill>
        <p:spPr>
          <a:xfrm>
            <a:off x="4374261" y="3524097"/>
            <a:ext cx="4312539" cy="2587523"/>
          </a:xfrm>
          <a:prstGeom prst="rect">
            <a:avLst/>
          </a:prstGeom>
        </p:spPr>
      </p:pic>
    </p:spTree>
    <p:extLst>
      <p:ext uri="{BB962C8B-B14F-4D97-AF65-F5344CB8AC3E}">
        <p14:creationId xmlns:p14="http://schemas.microsoft.com/office/powerpoint/2010/main" val="264666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Category: Object-Orientation Abusers</a:t>
            </a:r>
            <a:endParaRPr dirty="0"/>
          </a:p>
        </p:txBody>
      </p:sp>
      <p:sp>
        <p:nvSpPr>
          <p:cNvPr id="3" name="Content Placeholder 2"/>
          <p:cNvSpPr>
            <a:spLocks noGrp="1"/>
          </p:cNvSpPr>
          <p:nvPr>
            <p:ph idx="1"/>
          </p:nvPr>
        </p:nvSpPr>
        <p:spPr>
          <a:xfrm>
            <a:off x="301752" y="1417638"/>
            <a:ext cx="8385048" cy="5079415"/>
          </a:xfrm>
        </p:spPr>
        <p:txBody>
          <a:bodyPr>
            <a:normAutofit fontScale="85000" lnSpcReduction="20000"/>
          </a:bodyPr>
          <a:lstStyle/>
          <a:p>
            <a:r>
              <a:rPr lang="en-US" dirty="0"/>
              <a:t>All these smells are incomplete or incorrect application of object-oriented programming principles.</a:t>
            </a:r>
          </a:p>
          <a:p>
            <a:r>
              <a:rPr lang="en-US" dirty="0"/>
              <a:t>Smells</a:t>
            </a:r>
          </a:p>
          <a:p>
            <a:pPr lvl="1"/>
            <a:r>
              <a:rPr lang="en-US" b="1" dirty="0"/>
              <a:t>Switch Statements:</a:t>
            </a:r>
            <a:r>
              <a:rPr lang="en-US" dirty="0"/>
              <a:t> You have a complex switch operator or sequence of if statements.</a:t>
            </a:r>
          </a:p>
          <a:p>
            <a:pPr lvl="1"/>
            <a:r>
              <a:rPr lang="en-US" b="1" dirty="0"/>
              <a:t>Temporary Field:</a:t>
            </a:r>
            <a:r>
              <a:rPr lang="en-US" dirty="0"/>
              <a:t> Temporary fields get their values (and thus are needed by objects) only under certain circumstances. Outside of these circumstances, they’re empty.</a:t>
            </a:r>
          </a:p>
          <a:p>
            <a:pPr lvl="1"/>
            <a:r>
              <a:rPr lang="en-US" b="1" dirty="0"/>
              <a:t>Refused Bequest:  </a:t>
            </a:r>
            <a:r>
              <a:rPr lang="en-US" dirty="0"/>
              <a:t>If a subclass uses only some of the methods and properties inherited from its parents, the hierarchy is off-kilter. The unneeded methods may simply go unused or be redefined and give off exceptions.</a:t>
            </a:r>
          </a:p>
          <a:p>
            <a:pPr lvl="1"/>
            <a:r>
              <a:rPr lang="en-US" b="1" dirty="0"/>
              <a:t>Alternative Classes with Different Interfaces:</a:t>
            </a:r>
            <a:r>
              <a:rPr lang="en-US" dirty="0"/>
              <a:t> Two classes perform identical functions but have different method names.</a:t>
            </a:r>
          </a:p>
        </p:txBody>
      </p:sp>
    </p:spTree>
    <p:extLst>
      <p:ext uri="{BB962C8B-B14F-4D97-AF65-F5344CB8AC3E}">
        <p14:creationId xmlns:p14="http://schemas.microsoft.com/office/powerpoint/2010/main" val="4093228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621742-6A56-9253-1DC0-6999823521B9}"/>
              </a:ext>
            </a:extLst>
          </p:cNvPr>
          <p:cNvPicPr>
            <a:picLocks noChangeAspect="1"/>
          </p:cNvPicPr>
          <p:nvPr/>
        </p:nvPicPr>
        <p:blipFill>
          <a:blip r:embed="rId2"/>
          <a:stretch>
            <a:fillRect/>
          </a:stretch>
        </p:blipFill>
        <p:spPr>
          <a:xfrm>
            <a:off x="3904487" y="3322929"/>
            <a:ext cx="4541139" cy="2724683"/>
          </a:xfrm>
          <a:prstGeom prst="rect">
            <a:avLst/>
          </a:prstGeom>
        </p:spPr>
      </p:pic>
      <p:sp>
        <p:nvSpPr>
          <p:cNvPr id="2" name="Title 1">
            <a:extLst>
              <a:ext uri="{FF2B5EF4-FFF2-40B4-BE49-F238E27FC236}">
                <a16:creationId xmlns:a16="http://schemas.microsoft.com/office/drawing/2014/main" id="{F1486490-1484-85DE-95A0-79B72FFF8375}"/>
              </a:ext>
            </a:extLst>
          </p:cNvPr>
          <p:cNvSpPr>
            <a:spLocks noGrp="1"/>
          </p:cNvSpPr>
          <p:nvPr>
            <p:ph type="title"/>
          </p:nvPr>
        </p:nvSpPr>
        <p:spPr/>
        <p:txBody>
          <a:bodyPr/>
          <a:lstStyle/>
          <a:p>
            <a:r>
              <a:rPr lang="en-US" dirty="0"/>
              <a:t>Divergent Change</a:t>
            </a:r>
          </a:p>
        </p:txBody>
      </p:sp>
      <p:sp>
        <p:nvSpPr>
          <p:cNvPr id="3" name="Content Placeholder 2">
            <a:extLst>
              <a:ext uri="{FF2B5EF4-FFF2-40B4-BE49-F238E27FC236}">
                <a16:creationId xmlns:a16="http://schemas.microsoft.com/office/drawing/2014/main" id="{51B5E8B5-9B94-5906-4A2C-C95B5AA97B8A}"/>
              </a:ext>
            </a:extLst>
          </p:cNvPr>
          <p:cNvSpPr>
            <a:spLocks noGrp="1"/>
          </p:cNvSpPr>
          <p:nvPr>
            <p:ph idx="1"/>
          </p:nvPr>
        </p:nvSpPr>
        <p:spPr>
          <a:xfrm>
            <a:off x="457200" y="1600200"/>
            <a:ext cx="8229600" cy="5257800"/>
          </a:xfrm>
        </p:spPr>
        <p:txBody>
          <a:bodyPr>
            <a:normAutofit fontScale="77500" lnSpcReduction="20000"/>
          </a:bodyPr>
          <a:lstStyle/>
          <a:p>
            <a:r>
              <a:rPr lang="en-US" dirty="0"/>
              <a:t>Treatment</a:t>
            </a:r>
          </a:p>
          <a:p>
            <a:pPr lvl="1"/>
            <a:r>
              <a:rPr lang="en-US" dirty="0"/>
              <a:t>Split up the behavior of the class via </a:t>
            </a:r>
            <a:r>
              <a:rPr lang="en-US" b="1" dirty="0"/>
              <a:t>Extract Class</a:t>
            </a:r>
            <a:r>
              <a:rPr lang="en-US" dirty="0"/>
              <a:t>.</a:t>
            </a:r>
          </a:p>
          <a:p>
            <a:pPr lvl="1"/>
            <a:r>
              <a:rPr lang="en-US" dirty="0"/>
              <a:t>If different classes have the same behavior, you may want to combine the classes through inheritance (</a:t>
            </a:r>
            <a:r>
              <a:rPr lang="en-US" b="1" dirty="0"/>
              <a:t>Extract Superclass </a:t>
            </a:r>
            <a:r>
              <a:rPr lang="en-US" dirty="0"/>
              <a:t>and </a:t>
            </a:r>
            <a:r>
              <a:rPr lang="en-US" b="1" dirty="0"/>
              <a:t>Extract Subclass</a:t>
            </a:r>
            <a:r>
              <a:rPr lang="en-US" dirty="0"/>
              <a:t>).</a:t>
            </a:r>
          </a:p>
          <a:p>
            <a:pPr lvl="1"/>
            <a:endParaRPr lang="en-US" dirty="0"/>
          </a:p>
          <a:p>
            <a:pPr marL="0" indent="0">
              <a:buNone/>
            </a:pPr>
            <a:endParaRPr lang="en-US" dirty="0"/>
          </a:p>
          <a:p>
            <a:pPr marL="0" indent="0">
              <a:buNone/>
            </a:pPr>
            <a:endParaRPr lang="en-US" dirty="0"/>
          </a:p>
          <a:p>
            <a:pPr marL="0" indent="0">
              <a:buNone/>
            </a:pPr>
            <a:r>
              <a:rPr lang="en-US" dirty="0"/>
              <a:t>	</a:t>
            </a:r>
          </a:p>
          <a:p>
            <a:pPr lvl="1"/>
            <a:endParaRPr lang="en-US" dirty="0"/>
          </a:p>
          <a:p>
            <a:pPr lvl="1"/>
            <a:endParaRPr lang="en-US" dirty="0"/>
          </a:p>
          <a:p>
            <a:r>
              <a:rPr lang="en-US" dirty="0"/>
              <a:t>Payoff</a:t>
            </a:r>
          </a:p>
          <a:p>
            <a:pPr lvl="1"/>
            <a:r>
              <a:rPr lang="fr-FR" dirty="0" err="1"/>
              <a:t>Improves</a:t>
            </a:r>
            <a:r>
              <a:rPr lang="fr-FR" dirty="0"/>
              <a:t> code </a:t>
            </a:r>
            <a:r>
              <a:rPr lang="fr-FR" dirty="0" err="1"/>
              <a:t>organization</a:t>
            </a:r>
            <a:r>
              <a:rPr lang="fr-FR" dirty="0"/>
              <a:t>.</a:t>
            </a:r>
          </a:p>
          <a:p>
            <a:pPr lvl="1"/>
            <a:r>
              <a:rPr lang="fr-FR" dirty="0" err="1"/>
              <a:t>Reduces</a:t>
            </a:r>
            <a:r>
              <a:rPr lang="fr-FR" dirty="0"/>
              <a:t> code duplication.</a:t>
            </a:r>
          </a:p>
          <a:p>
            <a:pPr lvl="1"/>
            <a:r>
              <a:rPr lang="fr-FR" dirty="0"/>
              <a:t>Simplifies support.</a:t>
            </a:r>
            <a:endParaRPr lang="en-US" dirty="0"/>
          </a:p>
        </p:txBody>
      </p:sp>
    </p:spTree>
    <p:extLst>
      <p:ext uri="{BB962C8B-B14F-4D97-AF65-F5344CB8AC3E}">
        <p14:creationId xmlns:p14="http://schemas.microsoft.com/office/powerpoint/2010/main" val="1878090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648D-AC9D-FF9E-D457-B96C187AAEB6}"/>
              </a:ext>
            </a:extLst>
          </p:cNvPr>
          <p:cNvSpPr>
            <a:spLocks noGrp="1"/>
          </p:cNvSpPr>
          <p:nvPr>
            <p:ph type="title"/>
          </p:nvPr>
        </p:nvSpPr>
        <p:spPr/>
        <p:txBody>
          <a:bodyPr/>
          <a:lstStyle/>
          <a:p>
            <a:r>
              <a:rPr lang="en-US" dirty="0"/>
              <a:t>Shotgun Surgery</a:t>
            </a:r>
          </a:p>
        </p:txBody>
      </p:sp>
      <p:sp>
        <p:nvSpPr>
          <p:cNvPr id="3" name="Content Placeholder 2">
            <a:extLst>
              <a:ext uri="{FF2B5EF4-FFF2-40B4-BE49-F238E27FC236}">
                <a16:creationId xmlns:a16="http://schemas.microsoft.com/office/drawing/2014/main" id="{6B4E2BDC-1186-78EF-0D58-096D234C49D8}"/>
              </a:ext>
            </a:extLst>
          </p:cNvPr>
          <p:cNvSpPr>
            <a:spLocks noGrp="1"/>
          </p:cNvSpPr>
          <p:nvPr>
            <p:ph idx="1"/>
          </p:nvPr>
        </p:nvSpPr>
        <p:spPr>
          <a:xfrm>
            <a:off x="457200" y="1600200"/>
            <a:ext cx="8229600" cy="5166360"/>
          </a:xfrm>
        </p:spPr>
        <p:txBody>
          <a:bodyPr>
            <a:normAutofit fontScale="92500" lnSpcReduction="20000"/>
          </a:bodyPr>
          <a:lstStyle/>
          <a:p>
            <a:r>
              <a:rPr lang="en-US" dirty="0"/>
              <a:t>Signs and Symptoms</a:t>
            </a:r>
          </a:p>
          <a:p>
            <a:pPr lvl="1"/>
            <a:r>
              <a:rPr lang="en-US" dirty="0"/>
              <a:t>Making any modifications requires that you make many small changes to many different classes.</a:t>
            </a:r>
          </a:p>
          <a:p>
            <a:endParaRPr lang="en-US" dirty="0"/>
          </a:p>
          <a:p>
            <a:endParaRPr lang="en-US" dirty="0"/>
          </a:p>
          <a:p>
            <a:endParaRPr lang="en-US" dirty="0"/>
          </a:p>
          <a:p>
            <a:endParaRPr lang="en-US" dirty="0"/>
          </a:p>
          <a:p>
            <a:endParaRPr lang="en-US" dirty="0"/>
          </a:p>
          <a:p>
            <a:r>
              <a:rPr lang="en-US" dirty="0"/>
              <a:t>Reasons for the Problem</a:t>
            </a:r>
          </a:p>
          <a:p>
            <a:pPr lvl="1"/>
            <a:r>
              <a:rPr lang="en-US" dirty="0"/>
              <a:t>A single responsibility has been split up among a large number of classes. This can happen after overzealous application of </a:t>
            </a:r>
            <a:r>
              <a:rPr lang="en-US" b="1" dirty="0"/>
              <a:t>Divergent Change</a:t>
            </a:r>
            <a:r>
              <a:rPr lang="en-US" dirty="0"/>
              <a:t>.</a:t>
            </a:r>
          </a:p>
        </p:txBody>
      </p:sp>
      <p:pic>
        <p:nvPicPr>
          <p:cNvPr id="4" name="Picture 3">
            <a:extLst>
              <a:ext uri="{FF2B5EF4-FFF2-40B4-BE49-F238E27FC236}">
                <a16:creationId xmlns:a16="http://schemas.microsoft.com/office/drawing/2014/main" id="{9AA7B5C4-7B2D-50D2-9248-F2E19E790662}"/>
              </a:ext>
            </a:extLst>
          </p:cNvPr>
          <p:cNvPicPr>
            <a:picLocks noChangeAspect="1"/>
          </p:cNvPicPr>
          <p:nvPr/>
        </p:nvPicPr>
        <p:blipFill>
          <a:blip r:embed="rId2"/>
          <a:stretch>
            <a:fillRect/>
          </a:stretch>
        </p:blipFill>
        <p:spPr>
          <a:xfrm>
            <a:off x="4712589" y="2593237"/>
            <a:ext cx="3974211" cy="2384527"/>
          </a:xfrm>
          <a:prstGeom prst="rect">
            <a:avLst/>
          </a:prstGeom>
        </p:spPr>
      </p:pic>
    </p:spTree>
    <p:extLst>
      <p:ext uri="{BB962C8B-B14F-4D97-AF65-F5344CB8AC3E}">
        <p14:creationId xmlns:p14="http://schemas.microsoft.com/office/powerpoint/2010/main" val="2407498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648D-AC9D-FF9E-D457-B96C187AAEB6}"/>
              </a:ext>
            </a:extLst>
          </p:cNvPr>
          <p:cNvSpPr>
            <a:spLocks noGrp="1"/>
          </p:cNvSpPr>
          <p:nvPr>
            <p:ph type="title"/>
          </p:nvPr>
        </p:nvSpPr>
        <p:spPr/>
        <p:txBody>
          <a:bodyPr/>
          <a:lstStyle/>
          <a:p>
            <a:r>
              <a:rPr lang="en-US" dirty="0"/>
              <a:t>Shotgun Surgery</a:t>
            </a:r>
          </a:p>
        </p:txBody>
      </p:sp>
      <p:sp>
        <p:nvSpPr>
          <p:cNvPr id="3" name="Content Placeholder 2">
            <a:extLst>
              <a:ext uri="{FF2B5EF4-FFF2-40B4-BE49-F238E27FC236}">
                <a16:creationId xmlns:a16="http://schemas.microsoft.com/office/drawing/2014/main" id="{6B4E2BDC-1186-78EF-0D58-096D234C49D8}"/>
              </a:ext>
            </a:extLst>
          </p:cNvPr>
          <p:cNvSpPr>
            <a:spLocks noGrp="1"/>
          </p:cNvSpPr>
          <p:nvPr>
            <p:ph idx="1"/>
          </p:nvPr>
        </p:nvSpPr>
        <p:spPr>
          <a:xfrm>
            <a:off x="457200" y="1600200"/>
            <a:ext cx="8229600" cy="1691640"/>
          </a:xfrm>
        </p:spPr>
        <p:txBody>
          <a:bodyPr>
            <a:normAutofit fontScale="62500" lnSpcReduction="20000"/>
          </a:bodyPr>
          <a:lstStyle/>
          <a:p>
            <a:r>
              <a:rPr lang="en-US" dirty="0"/>
              <a:t>Treatment</a:t>
            </a:r>
          </a:p>
          <a:p>
            <a:pPr lvl="1"/>
            <a:r>
              <a:rPr lang="en-US" dirty="0"/>
              <a:t>Use </a:t>
            </a:r>
            <a:r>
              <a:rPr lang="en-US" b="1" dirty="0"/>
              <a:t>Move Method</a:t>
            </a:r>
            <a:r>
              <a:rPr lang="en-US" dirty="0"/>
              <a:t> and </a:t>
            </a:r>
            <a:r>
              <a:rPr lang="en-US" b="1" dirty="0"/>
              <a:t>Move Field </a:t>
            </a:r>
            <a:r>
              <a:rPr lang="en-US" dirty="0"/>
              <a:t>to move existing class behaviors into a single class. If there’s no class appropriate for this, create a new one.</a:t>
            </a:r>
          </a:p>
          <a:p>
            <a:pPr lvl="1"/>
            <a:r>
              <a:rPr lang="en-US" dirty="0"/>
              <a:t>If moving code to the same class leaves the original classes almost empty, try to get rid of these now-redundant classes via </a:t>
            </a:r>
            <a:r>
              <a:rPr lang="en-US" b="1" dirty="0"/>
              <a:t>Inline Class</a:t>
            </a:r>
            <a:r>
              <a:rPr lang="en-US" dirty="0"/>
              <a:t>.</a:t>
            </a:r>
          </a:p>
          <a:p>
            <a:pPr marL="0" indent="0">
              <a:buNone/>
            </a:pPr>
            <a:endParaRPr lang="en-US" dirty="0"/>
          </a:p>
        </p:txBody>
      </p:sp>
      <p:pic>
        <p:nvPicPr>
          <p:cNvPr id="5" name="Picture 4">
            <a:extLst>
              <a:ext uri="{FF2B5EF4-FFF2-40B4-BE49-F238E27FC236}">
                <a16:creationId xmlns:a16="http://schemas.microsoft.com/office/drawing/2014/main" id="{B75BBE60-4409-C0C9-1BC1-83ABC922EA19}"/>
              </a:ext>
            </a:extLst>
          </p:cNvPr>
          <p:cNvPicPr>
            <a:picLocks noChangeAspect="1"/>
          </p:cNvPicPr>
          <p:nvPr/>
        </p:nvPicPr>
        <p:blipFill>
          <a:blip r:embed="rId2"/>
          <a:stretch>
            <a:fillRect/>
          </a:stretch>
        </p:blipFill>
        <p:spPr>
          <a:xfrm>
            <a:off x="3584447" y="3429000"/>
            <a:ext cx="4394835" cy="2636901"/>
          </a:xfrm>
          <a:prstGeom prst="rect">
            <a:avLst/>
          </a:prstGeom>
        </p:spPr>
      </p:pic>
    </p:spTree>
    <p:extLst>
      <p:ext uri="{BB962C8B-B14F-4D97-AF65-F5344CB8AC3E}">
        <p14:creationId xmlns:p14="http://schemas.microsoft.com/office/powerpoint/2010/main" val="3485008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648D-AC9D-FF9E-D457-B96C187AAEB6}"/>
              </a:ext>
            </a:extLst>
          </p:cNvPr>
          <p:cNvSpPr>
            <a:spLocks noGrp="1"/>
          </p:cNvSpPr>
          <p:nvPr>
            <p:ph type="title"/>
          </p:nvPr>
        </p:nvSpPr>
        <p:spPr/>
        <p:txBody>
          <a:bodyPr/>
          <a:lstStyle/>
          <a:p>
            <a:r>
              <a:rPr lang="en-US" dirty="0"/>
              <a:t>Shotgun Surgery</a:t>
            </a:r>
          </a:p>
        </p:txBody>
      </p:sp>
      <p:sp>
        <p:nvSpPr>
          <p:cNvPr id="3" name="Content Placeholder 2">
            <a:extLst>
              <a:ext uri="{FF2B5EF4-FFF2-40B4-BE49-F238E27FC236}">
                <a16:creationId xmlns:a16="http://schemas.microsoft.com/office/drawing/2014/main" id="{6B4E2BDC-1186-78EF-0D58-096D234C49D8}"/>
              </a:ext>
            </a:extLst>
          </p:cNvPr>
          <p:cNvSpPr>
            <a:spLocks noGrp="1"/>
          </p:cNvSpPr>
          <p:nvPr>
            <p:ph idx="1"/>
          </p:nvPr>
        </p:nvSpPr>
        <p:spPr>
          <a:xfrm>
            <a:off x="457200" y="1600200"/>
            <a:ext cx="8229600" cy="1691640"/>
          </a:xfrm>
        </p:spPr>
        <p:txBody>
          <a:bodyPr>
            <a:normAutofit fontScale="92500" lnSpcReduction="20000"/>
          </a:bodyPr>
          <a:lstStyle/>
          <a:p>
            <a:r>
              <a:rPr lang="en-US" dirty="0"/>
              <a:t>Payoff</a:t>
            </a:r>
          </a:p>
          <a:p>
            <a:pPr lvl="1"/>
            <a:r>
              <a:rPr lang="en-US" dirty="0"/>
              <a:t>Better organization.</a:t>
            </a:r>
          </a:p>
          <a:p>
            <a:pPr lvl="1"/>
            <a:r>
              <a:rPr lang="en-US" dirty="0"/>
              <a:t>Less code duplication.</a:t>
            </a:r>
          </a:p>
          <a:p>
            <a:pPr lvl="1"/>
            <a:r>
              <a:rPr lang="en-US" dirty="0"/>
              <a:t>Easier maintenance.</a:t>
            </a:r>
          </a:p>
          <a:p>
            <a:pPr marL="0" indent="0">
              <a:buNone/>
            </a:pPr>
            <a:endParaRPr lang="en-US" dirty="0"/>
          </a:p>
        </p:txBody>
      </p:sp>
      <p:pic>
        <p:nvPicPr>
          <p:cNvPr id="6" name="Picture 5">
            <a:extLst>
              <a:ext uri="{FF2B5EF4-FFF2-40B4-BE49-F238E27FC236}">
                <a16:creationId xmlns:a16="http://schemas.microsoft.com/office/drawing/2014/main" id="{9E99BB39-B104-719E-F8B0-3423EC51AEE3}"/>
              </a:ext>
            </a:extLst>
          </p:cNvPr>
          <p:cNvPicPr>
            <a:picLocks noChangeAspect="1"/>
          </p:cNvPicPr>
          <p:nvPr/>
        </p:nvPicPr>
        <p:blipFill>
          <a:blip r:embed="rId2"/>
          <a:stretch>
            <a:fillRect/>
          </a:stretch>
        </p:blipFill>
        <p:spPr>
          <a:xfrm>
            <a:off x="3328415" y="3490861"/>
            <a:ext cx="4596003" cy="2757602"/>
          </a:xfrm>
          <a:prstGeom prst="rect">
            <a:avLst/>
          </a:prstGeom>
        </p:spPr>
      </p:pic>
    </p:spTree>
    <p:extLst>
      <p:ext uri="{BB962C8B-B14F-4D97-AF65-F5344CB8AC3E}">
        <p14:creationId xmlns:p14="http://schemas.microsoft.com/office/powerpoint/2010/main" val="475029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A3FF-83FD-D2E7-CCF5-EC42F688CBE6}"/>
              </a:ext>
            </a:extLst>
          </p:cNvPr>
          <p:cNvSpPr>
            <a:spLocks noGrp="1"/>
          </p:cNvSpPr>
          <p:nvPr>
            <p:ph type="title"/>
          </p:nvPr>
        </p:nvSpPr>
        <p:spPr/>
        <p:txBody>
          <a:bodyPr/>
          <a:lstStyle/>
          <a:p>
            <a:r>
              <a:rPr lang="en-US" dirty="0"/>
              <a:t>God object</a:t>
            </a:r>
          </a:p>
        </p:txBody>
      </p:sp>
      <p:sp>
        <p:nvSpPr>
          <p:cNvPr id="3" name="Content Placeholder 2">
            <a:extLst>
              <a:ext uri="{FF2B5EF4-FFF2-40B4-BE49-F238E27FC236}">
                <a16:creationId xmlns:a16="http://schemas.microsoft.com/office/drawing/2014/main" id="{0E9E4607-6AAE-55BE-E585-76A1682BAAD8}"/>
              </a:ext>
            </a:extLst>
          </p:cNvPr>
          <p:cNvSpPr>
            <a:spLocks noGrp="1"/>
          </p:cNvSpPr>
          <p:nvPr>
            <p:ph idx="1"/>
          </p:nvPr>
        </p:nvSpPr>
        <p:spPr/>
        <p:txBody>
          <a:bodyPr/>
          <a:lstStyle/>
          <a:p>
            <a:r>
              <a:rPr lang="en-US" dirty="0"/>
              <a:t>Refactoring a "God Class" involves breaking down a large, overly responsible class into smaller, more focused classes, each adhering to the Single Responsibility Principle. This process aims to improve maintainability, testability, and extensibility of the codebase.</a:t>
            </a:r>
          </a:p>
        </p:txBody>
      </p:sp>
    </p:spTree>
    <p:extLst>
      <p:ext uri="{BB962C8B-B14F-4D97-AF65-F5344CB8AC3E}">
        <p14:creationId xmlns:p14="http://schemas.microsoft.com/office/powerpoint/2010/main" val="2949019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A3FF-83FD-D2E7-CCF5-EC42F688CBE6}"/>
              </a:ext>
            </a:extLst>
          </p:cNvPr>
          <p:cNvSpPr>
            <a:spLocks noGrp="1"/>
          </p:cNvSpPr>
          <p:nvPr>
            <p:ph type="title"/>
          </p:nvPr>
        </p:nvSpPr>
        <p:spPr/>
        <p:txBody>
          <a:bodyPr/>
          <a:lstStyle/>
          <a:p>
            <a:r>
              <a:rPr lang="en-US" dirty="0"/>
              <a:t>God object</a:t>
            </a:r>
          </a:p>
        </p:txBody>
      </p:sp>
      <p:sp>
        <p:nvSpPr>
          <p:cNvPr id="3" name="Content Placeholder 2">
            <a:extLst>
              <a:ext uri="{FF2B5EF4-FFF2-40B4-BE49-F238E27FC236}">
                <a16:creationId xmlns:a16="http://schemas.microsoft.com/office/drawing/2014/main" id="{0E9E4607-6AAE-55BE-E585-76A1682BAAD8}"/>
              </a:ext>
            </a:extLst>
          </p:cNvPr>
          <p:cNvSpPr>
            <a:spLocks noGrp="1"/>
          </p:cNvSpPr>
          <p:nvPr>
            <p:ph idx="1"/>
          </p:nvPr>
        </p:nvSpPr>
        <p:spPr>
          <a:xfrm>
            <a:off x="457200" y="1600200"/>
            <a:ext cx="8229600" cy="5102352"/>
          </a:xfrm>
        </p:spPr>
        <p:txBody>
          <a:bodyPr>
            <a:normAutofit fontScale="77500" lnSpcReduction="20000"/>
          </a:bodyPr>
          <a:lstStyle/>
          <a:p>
            <a:r>
              <a:rPr lang="en-US" dirty="0"/>
              <a:t>Key Steps for Refactoring a God Class:</a:t>
            </a:r>
          </a:p>
          <a:p>
            <a:pPr lvl="1"/>
            <a:r>
              <a:rPr lang="en-US" b="1" dirty="0"/>
              <a:t>Comprehensive Unit Testing: </a:t>
            </a:r>
            <a:r>
              <a:rPr lang="en-US" dirty="0"/>
              <a:t>Before initiating any refactoring, establish a robust suite of unit tests for the God class. This ensures that functionality remains intact throughout the refactoring process and provides immediate feedback on any regressions.</a:t>
            </a:r>
          </a:p>
          <a:p>
            <a:pPr lvl="1"/>
            <a:r>
              <a:rPr lang="en-US" b="1" dirty="0"/>
              <a:t>Identify Responsibilities and Dependencies: </a:t>
            </a:r>
            <a:r>
              <a:rPr lang="en-US" dirty="0"/>
              <a:t>Analyze the God class to pinpoint distinct responsibilities and identify which methods and attributes are tightly coupled. Look for logical groupings of functionality.</a:t>
            </a:r>
          </a:p>
          <a:p>
            <a:pPr lvl="1"/>
            <a:r>
              <a:rPr lang="en-US" b="1" dirty="0"/>
              <a:t>Extract Classes: </a:t>
            </a:r>
            <a:r>
              <a:rPr lang="en-US" dirty="0"/>
              <a:t>Create new classes to encapsulate these identified responsibilities. Each new class should have a clear, single purpose.</a:t>
            </a:r>
          </a:p>
          <a:p>
            <a:pPr lvl="2"/>
            <a:r>
              <a:rPr lang="en-US" b="1" dirty="0"/>
              <a:t>Move Methods and Fields:</a:t>
            </a:r>
            <a:r>
              <a:rPr lang="en-US" dirty="0"/>
              <a:t> Systematically move relevant methods and fields from the God class into the newly created classes. Start with private methods and fields to minimize immediate impact.</a:t>
            </a:r>
          </a:p>
          <a:p>
            <a:pPr lvl="2"/>
            <a:r>
              <a:rPr lang="en-US" b="1" dirty="0"/>
              <a:t>Delegate Calls: </a:t>
            </a:r>
            <a:r>
              <a:rPr lang="en-US" dirty="0"/>
              <a:t>The original God class, or a new coordinating class, can then delegate calls to these new, specialized classes.</a:t>
            </a:r>
          </a:p>
        </p:txBody>
      </p:sp>
    </p:spTree>
    <p:extLst>
      <p:ext uri="{BB962C8B-B14F-4D97-AF65-F5344CB8AC3E}">
        <p14:creationId xmlns:p14="http://schemas.microsoft.com/office/powerpoint/2010/main" val="1944081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A3FF-83FD-D2E7-CCF5-EC42F688CBE6}"/>
              </a:ext>
            </a:extLst>
          </p:cNvPr>
          <p:cNvSpPr>
            <a:spLocks noGrp="1"/>
          </p:cNvSpPr>
          <p:nvPr>
            <p:ph type="title"/>
          </p:nvPr>
        </p:nvSpPr>
        <p:spPr/>
        <p:txBody>
          <a:bodyPr/>
          <a:lstStyle/>
          <a:p>
            <a:r>
              <a:rPr lang="en-US" dirty="0"/>
              <a:t>God object</a:t>
            </a:r>
          </a:p>
        </p:txBody>
      </p:sp>
      <p:sp>
        <p:nvSpPr>
          <p:cNvPr id="3" name="Content Placeholder 2">
            <a:extLst>
              <a:ext uri="{FF2B5EF4-FFF2-40B4-BE49-F238E27FC236}">
                <a16:creationId xmlns:a16="http://schemas.microsoft.com/office/drawing/2014/main" id="{0E9E4607-6AAE-55BE-E585-76A1682BAAD8}"/>
              </a:ext>
            </a:extLst>
          </p:cNvPr>
          <p:cNvSpPr>
            <a:spLocks noGrp="1"/>
          </p:cNvSpPr>
          <p:nvPr>
            <p:ph idx="1"/>
          </p:nvPr>
        </p:nvSpPr>
        <p:spPr>
          <a:xfrm>
            <a:off x="457200" y="1600200"/>
            <a:ext cx="8229600" cy="4983162"/>
          </a:xfrm>
        </p:spPr>
        <p:txBody>
          <a:bodyPr>
            <a:normAutofit fontScale="85000" lnSpcReduction="10000"/>
          </a:bodyPr>
          <a:lstStyle/>
          <a:p>
            <a:r>
              <a:rPr lang="en-US" dirty="0"/>
              <a:t>Key Steps for Refactoring a God Class: (Cont.)</a:t>
            </a:r>
          </a:p>
          <a:p>
            <a:pPr lvl="1"/>
            <a:r>
              <a:rPr lang="en-US" b="1" dirty="0"/>
              <a:t>Introduce Relationships: </a:t>
            </a:r>
            <a:r>
              <a:rPr lang="en-US" dirty="0"/>
              <a:t>Establish appropriate relationships between the original class (or coordinator) and the newly extracted classes. Unidirectional relationships are generally preferred for loose coupling.</a:t>
            </a:r>
          </a:p>
          <a:p>
            <a:pPr lvl="1"/>
            <a:r>
              <a:rPr lang="en-US" b="1" dirty="0"/>
              <a:t>Refine and Rename: </a:t>
            </a:r>
            <a:r>
              <a:rPr lang="en-US" dirty="0"/>
              <a:t>After extraction, review the remaining functionality in the original class. If its responsibilities have significantly changed, consider renaming it to reflect its new role (e.g., a "</a:t>
            </a:r>
            <a:r>
              <a:rPr lang="en-US" b="1" dirty="0"/>
              <a:t>Coordinator</a:t>
            </a:r>
            <a:r>
              <a:rPr lang="en-US" dirty="0"/>
              <a:t>" or "</a:t>
            </a:r>
            <a:r>
              <a:rPr lang="en-US" b="1" dirty="0"/>
              <a:t>Facade</a:t>
            </a:r>
            <a:r>
              <a:rPr lang="en-US" dirty="0"/>
              <a:t>").</a:t>
            </a:r>
          </a:p>
          <a:p>
            <a:pPr lvl="1"/>
            <a:r>
              <a:rPr lang="en-US" b="1" dirty="0"/>
              <a:t>Iterative Approach: </a:t>
            </a:r>
            <a:r>
              <a:rPr lang="en-US" dirty="0"/>
              <a:t>Refactoring a God class is often best done incrementally. Extract small, manageable chunks of functionality at a time, testing after each extraction to ensure stability.</a:t>
            </a:r>
          </a:p>
        </p:txBody>
      </p:sp>
    </p:spTree>
    <p:extLst>
      <p:ext uri="{BB962C8B-B14F-4D97-AF65-F5344CB8AC3E}">
        <p14:creationId xmlns:p14="http://schemas.microsoft.com/office/powerpoint/2010/main" val="4091602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A3FF-83FD-D2E7-CCF5-EC42F688CBE6}"/>
              </a:ext>
            </a:extLst>
          </p:cNvPr>
          <p:cNvSpPr>
            <a:spLocks noGrp="1"/>
          </p:cNvSpPr>
          <p:nvPr>
            <p:ph type="title"/>
          </p:nvPr>
        </p:nvSpPr>
        <p:spPr/>
        <p:txBody>
          <a:bodyPr/>
          <a:lstStyle/>
          <a:p>
            <a:r>
              <a:rPr lang="en-US" dirty="0"/>
              <a:t>God object</a:t>
            </a:r>
          </a:p>
        </p:txBody>
      </p:sp>
      <p:sp>
        <p:nvSpPr>
          <p:cNvPr id="3" name="Content Placeholder 2">
            <a:extLst>
              <a:ext uri="{FF2B5EF4-FFF2-40B4-BE49-F238E27FC236}">
                <a16:creationId xmlns:a16="http://schemas.microsoft.com/office/drawing/2014/main" id="{0E9E4607-6AAE-55BE-E585-76A1682BAAD8}"/>
              </a:ext>
            </a:extLst>
          </p:cNvPr>
          <p:cNvSpPr>
            <a:spLocks noGrp="1"/>
          </p:cNvSpPr>
          <p:nvPr>
            <p:ph idx="1"/>
          </p:nvPr>
        </p:nvSpPr>
        <p:spPr>
          <a:xfrm>
            <a:off x="457200" y="1600200"/>
            <a:ext cx="8229600" cy="5257800"/>
          </a:xfrm>
        </p:spPr>
        <p:txBody>
          <a:bodyPr>
            <a:normAutofit fontScale="85000" lnSpcReduction="10000"/>
          </a:bodyPr>
          <a:lstStyle/>
          <a:p>
            <a:r>
              <a:rPr lang="en-US" dirty="0"/>
              <a:t>Common Techniques and Considerations:</a:t>
            </a:r>
          </a:p>
          <a:p>
            <a:pPr lvl="1"/>
            <a:r>
              <a:rPr lang="en-US" b="1" dirty="0"/>
              <a:t>Extract Class: </a:t>
            </a:r>
            <a:r>
              <a:rPr lang="en-US" dirty="0"/>
              <a:t>A core refactoring technique for moving related methods and fields into a new class.</a:t>
            </a:r>
          </a:p>
          <a:p>
            <a:pPr lvl="1"/>
            <a:r>
              <a:rPr lang="en-US" b="1" dirty="0"/>
              <a:t>Extract Method: </a:t>
            </a:r>
            <a:r>
              <a:rPr lang="en-US" dirty="0"/>
              <a:t>For breaking down large methods within the God class into smaller, more focused methods.</a:t>
            </a:r>
          </a:p>
          <a:p>
            <a:pPr lvl="1"/>
            <a:r>
              <a:rPr lang="en-US" b="1" dirty="0"/>
              <a:t>Facade Pattern: </a:t>
            </a:r>
            <a:r>
              <a:rPr lang="en-US" dirty="0"/>
              <a:t>Can be used to provide a simplified interface to a complex subsystem composed of the newly extracted classes.</a:t>
            </a:r>
          </a:p>
          <a:p>
            <a:pPr lvl="1"/>
            <a:r>
              <a:rPr lang="en-US" b="1" dirty="0"/>
              <a:t>Interface Segregation Principle: </a:t>
            </a:r>
            <a:r>
              <a:rPr lang="en-US" dirty="0"/>
              <a:t>Design interfaces that are specific to clients, avoiding monolithic interfaces that force clients to depend on methods they don't use.</a:t>
            </a:r>
          </a:p>
          <a:p>
            <a:pPr lvl="1"/>
            <a:r>
              <a:rPr lang="en-US" b="1" dirty="0"/>
              <a:t>Patience and Persistence: </a:t>
            </a:r>
            <a:r>
              <a:rPr lang="en-US" dirty="0"/>
              <a:t>Refactoring a God class can be a time-consuming process, requiring careful planning and execution.</a:t>
            </a:r>
          </a:p>
        </p:txBody>
      </p:sp>
    </p:spTree>
    <p:extLst>
      <p:ext uri="{BB962C8B-B14F-4D97-AF65-F5344CB8AC3E}">
        <p14:creationId xmlns:p14="http://schemas.microsoft.com/office/powerpoint/2010/main" val="14617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Category: Change Preventers</a:t>
            </a:r>
            <a:endParaRPr dirty="0"/>
          </a:p>
        </p:txBody>
      </p:sp>
      <p:sp>
        <p:nvSpPr>
          <p:cNvPr id="3" name="Content Placeholder 2"/>
          <p:cNvSpPr>
            <a:spLocks noGrp="1"/>
          </p:cNvSpPr>
          <p:nvPr>
            <p:ph idx="1"/>
          </p:nvPr>
        </p:nvSpPr>
        <p:spPr>
          <a:xfrm>
            <a:off x="301752" y="1417638"/>
            <a:ext cx="8385048" cy="5079415"/>
          </a:xfrm>
        </p:spPr>
        <p:txBody>
          <a:bodyPr>
            <a:normAutofit fontScale="85000" lnSpcReduction="20000"/>
          </a:bodyPr>
          <a:lstStyle/>
          <a:p>
            <a:r>
              <a:rPr lang="en-US" dirty="0"/>
              <a:t>These smells mean that if you need to change something in one place in your code, you have to make many changes in other places too. Program development becomes much more complicated and expensive as a result.</a:t>
            </a:r>
          </a:p>
          <a:p>
            <a:r>
              <a:rPr lang="en-US" dirty="0"/>
              <a:t>Smells</a:t>
            </a:r>
          </a:p>
          <a:p>
            <a:pPr lvl="1"/>
            <a:r>
              <a:rPr lang="en-US" b="1" dirty="0"/>
              <a:t>Divergent Change:</a:t>
            </a:r>
            <a:r>
              <a:rPr lang="en-US" dirty="0"/>
              <a:t> You find yourself having to change many unrelated methods when you make changes to a class. For example, when adding a new product type you must change the methods for finding, displaying, and ordering products.</a:t>
            </a:r>
          </a:p>
          <a:p>
            <a:pPr lvl="1"/>
            <a:r>
              <a:rPr lang="en-US" b="1" dirty="0"/>
              <a:t>Shotgun Surgery:</a:t>
            </a:r>
            <a:r>
              <a:rPr lang="en-US" dirty="0"/>
              <a:t> Making any modifications requires that you make many small changes to many different classes.</a:t>
            </a:r>
          </a:p>
          <a:p>
            <a:pPr lvl="1"/>
            <a:r>
              <a:rPr lang="en-US" b="1" dirty="0"/>
              <a:t>Parallel Inheritance Hierarchies:</a:t>
            </a:r>
            <a:r>
              <a:rPr lang="en-US" dirty="0"/>
              <a:t> Whenever you create a subclass for a class, you find yourself needing to create a subclass for another class.</a:t>
            </a:r>
          </a:p>
        </p:txBody>
      </p:sp>
    </p:spTree>
    <p:extLst>
      <p:ext uri="{BB962C8B-B14F-4D97-AF65-F5344CB8AC3E}">
        <p14:creationId xmlns:p14="http://schemas.microsoft.com/office/powerpoint/2010/main" val="195882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Category: Dispensable</a:t>
            </a:r>
            <a:endParaRPr dirty="0"/>
          </a:p>
        </p:txBody>
      </p:sp>
      <p:sp>
        <p:nvSpPr>
          <p:cNvPr id="3" name="Content Placeholder 2"/>
          <p:cNvSpPr>
            <a:spLocks noGrp="1"/>
          </p:cNvSpPr>
          <p:nvPr>
            <p:ph idx="1"/>
          </p:nvPr>
        </p:nvSpPr>
        <p:spPr>
          <a:xfrm>
            <a:off x="301752" y="1417638"/>
            <a:ext cx="8385048" cy="5079415"/>
          </a:xfrm>
        </p:spPr>
        <p:txBody>
          <a:bodyPr>
            <a:normAutofit fontScale="70000" lnSpcReduction="20000"/>
          </a:bodyPr>
          <a:lstStyle/>
          <a:p>
            <a:r>
              <a:rPr lang="en-US" dirty="0"/>
              <a:t>A dispensable is something pointless and unneeded whose absence would make the code cleaner, more efficient and easier to understand.</a:t>
            </a:r>
          </a:p>
          <a:p>
            <a:r>
              <a:rPr lang="en-US" dirty="0"/>
              <a:t>Smells</a:t>
            </a:r>
          </a:p>
          <a:p>
            <a:pPr lvl="1"/>
            <a:r>
              <a:rPr lang="en-US" b="1" dirty="0"/>
              <a:t>Comments: </a:t>
            </a:r>
            <a:r>
              <a:rPr lang="en-US" dirty="0"/>
              <a:t>A method is filled with explanatory comments.</a:t>
            </a:r>
          </a:p>
          <a:p>
            <a:pPr lvl="1"/>
            <a:r>
              <a:rPr lang="en-US" b="1" dirty="0"/>
              <a:t>Duplicate Code: </a:t>
            </a:r>
            <a:r>
              <a:rPr lang="en-US" dirty="0"/>
              <a:t>Two code fragments look almost identical.</a:t>
            </a:r>
          </a:p>
          <a:p>
            <a:pPr lvl="1"/>
            <a:r>
              <a:rPr lang="en-US" b="1" dirty="0"/>
              <a:t>Lazy Class: </a:t>
            </a:r>
            <a:r>
              <a:rPr lang="en-US" dirty="0"/>
              <a:t>Understanding and maintaining classes always costs time and money. So, if a class doesn’t do enough to earn your attention, it should be deleted.</a:t>
            </a:r>
          </a:p>
          <a:p>
            <a:pPr lvl="1"/>
            <a:r>
              <a:rPr lang="en-US" b="1" dirty="0"/>
              <a:t>Data Class: </a:t>
            </a:r>
            <a:r>
              <a:rPr lang="en-US" dirty="0"/>
              <a:t>A data class refers to a class that contains only fields and crude methods for accessing them (getters and setters). These are simply containers for data used by other classes. These classes don’t contain any additional functionality and can’t independently operate on the data that they own.</a:t>
            </a:r>
          </a:p>
          <a:p>
            <a:pPr lvl="1"/>
            <a:r>
              <a:rPr lang="en-US" b="1" dirty="0"/>
              <a:t>Dead Code:</a:t>
            </a:r>
            <a:r>
              <a:rPr lang="en-US" dirty="0"/>
              <a:t> A variable, parameter, field, method or class is no longer used (usually because it’s obsolete).</a:t>
            </a:r>
          </a:p>
          <a:p>
            <a:pPr lvl="1"/>
            <a:r>
              <a:rPr lang="en-US" b="1" dirty="0"/>
              <a:t>Speculative Generality: </a:t>
            </a:r>
            <a:r>
              <a:rPr lang="en-US" dirty="0"/>
              <a:t>There’s an unused class, method, field or parameter..</a:t>
            </a:r>
          </a:p>
        </p:txBody>
      </p:sp>
    </p:spTree>
    <p:extLst>
      <p:ext uri="{BB962C8B-B14F-4D97-AF65-F5344CB8AC3E}">
        <p14:creationId xmlns:p14="http://schemas.microsoft.com/office/powerpoint/2010/main" val="175211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Category: Couplers</a:t>
            </a:r>
            <a:endParaRPr dirty="0"/>
          </a:p>
        </p:txBody>
      </p:sp>
      <p:sp>
        <p:nvSpPr>
          <p:cNvPr id="3" name="Content Placeholder 2"/>
          <p:cNvSpPr>
            <a:spLocks noGrp="1"/>
          </p:cNvSpPr>
          <p:nvPr>
            <p:ph idx="1"/>
          </p:nvPr>
        </p:nvSpPr>
        <p:spPr>
          <a:xfrm>
            <a:off x="301752" y="1417638"/>
            <a:ext cx="8385048" cy="5079415"/>
          </a:xfrm>
        </p:spPr>
        <p:txBody>
          <a:bodyPr>
            <a:normAutofit fontScale="92500" lnSpcReduction="20000"/>
          </a:bodyPr>
          <a:lstStyle/>
          <a:p>
            <a:r>
              <a:rPr lang="en-US" dirty="0"/>
              <a:t>All the smells in this group contribute to excessive coupling between classes or show what happens if coupling is replaced by excessive delegation.</a:t>
            </a:r>
          </a:p>
          <a:p>
            <a:r>
              <a:rPr lang="en-US" dirty="0"/>
              <a:t>Smells</a:t>
            </a:r>
          </a:p>
          <a:p>
            <a:pPr lvl="1"/>
            <a:r>
              <a:rPr lang="en-US" b="1" dirty="0"/>
              <a:t>Feature Envy: </a:t>
            </a:r>
            <a:r>
              <a:rPr lang="en-US" dirty="0"/>
              <a:t>A method accesses the data of another object more than its own data.</a:t>
            </a:r>
          </a:p>
          <a:p>
            <a:pPr lvl="1"/>
            <a:r>
              <a:rPr lang="en-US" b="1" dirty="0"/>
              <a:t>Inappropriate Intimacy: </a:t>
            </a:r>
            <a:r>
              <a:rPr lang="en-US" dirty="0"/>
              <a:t>One class uses the internal fields and methods of another class.</a:t>
            </a:r>
          </a:p>
          <a:p>
            <a:pPr lvl="1"/>
            <a:r>
              <a:rPr lang="en-US" b="1" dirty="0"/>
              <a:t>Message Chains: </a:t>
            </a:r>
            <a:r>
              <a:rPr lang="en-US" dirty="0"/>
              <a:t>In code you see a series of calls resembling $a-&gt;b()-&gt;c()-&gt;d()</a:t>
            </a:r>
          </a:p>
          <a:p>
            <a:pPr lvl="1"/>
            <a:r>
              <a:rPr lang="en-US" b="1" dirty="0"/>
              <a:t>Middle Man: </a:t>
            </a:r>
            <a:r>
              <a:rPr lang="en-US" dirty="0"/>
              <a:t>If a class performs only one action, delegating work to another class, why does it exist at all?</a:t>
            </a:r>
          </a:p>
        </p:txBody>
      </p:sp>
    </p:spTree>
    <p:extLst>
      <p:ext uri="{BB962C8B-B14F-4D97-AF65-F5344CB8AC3E}">
        <p14:creationId xmlns:p14="http://schemas.microsoft.com/office/powerpoint/2010/main" val="196989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Category: Other</a:t>
            </a:r>
            <a:endParaRPr dirty="0"/>
          </a:p>
        </p:txBody>
      </p:sp>
      <p:sp>
        <p:nvSpPr>
          <p:cNvPr id="3" name="Content Placeholder 2"/>
          <p:cNvSpPr>
            <a:spLocks noGrp="1"/>
          </p:cNvSpPr>
          <p:nvPr>
            <p:ph idx="1"/>
          </p:nvPr>
        </p:nvSpPr>
        <p:spPr>
          <a:xfrm>
            <a:off x="301752" y="1417638"/>
            <a:ext cx="8385048" cy="5079415"/>
          </a:xfrm>
        </p:spPr>
        <p:txBody>
          <a:bodyPr>
            <a:normAutofit/>
          </a:bodyPr>
          <a:lstStyle/>
          <a:p>
            <a:r>
              <a:rPr lang="en-US" dirty="0"/>
              <a:t>Below are the smells which don’t fall into any broad category.</a:t>
            </a:r>
          </a:p>
          <a:p>
            <a:r>
              <a:rPr lang="en-US" dirty="0"/>
              <a:t>Smells</a:t>
            </a:r>
          </a:p>
          <a:p>
            <a:pPr lvl="1"/>
            <a:r>
              <a:rPr lang="en-US" b="1" dirty="0"/>
              <a:t>Incomplete Library Class: </a:t>
            </a:r>
            <a:r>
              <a:rPr lang="en-US" dirty="0"/>
              <a:t>Sooner or later, libraries stop meeting user needs. The only solution to the problem—changing the library—is often impossible since the library is read-only.</a:t>
            </a:r>
          </a:p>
        </p:txBody>
      </p:sp>
    </p:spTree>
    <p:extLst>
      <p:ext uri="{BB962C8B-B14F-4D97-AF65-F5344CB8AC3E}">
        <p14:creationId xmlns:p14="http://schemas.microsoft.com/office/powerpoint/2010/main" val="278210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48704B5-A7E7-BE04-89CF-B39B575DD1E6}"/>
              </a:ext>
            </a:extLst>
          </p:cNvPr>
          <p:cNvGraphicFramePr/>
          <p:nvPr>
            <p:extLst>
              <p:ext uri="{D42A27DB-BD31-4B8C-83A1-F6EECF244321}">
                <p14:modId xmlns:p14="http://schemas.microsoft.com/office/powerpoint/2010/main" val="811189352"/>
              </p:ext>
            </p:extLst>
          </p:nvPr>
        </p:nvGraphicFramePr>
        <p:xfrm>
          <a:off x="1019174" y="128588"/>
          <a:ext cx="4652963" cy="661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8940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458</TotalTime>
  <Words>4057</Words>
  <Application>Microsoft Office PowerPoint</Application>
  <PresentationFormat>On-screen Show (4:3)</PresentationFormat>
  <Paragraphs>346</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Code Smells</vt:lpstr>
      <vt:lpstr>What Are Code Smells?</vt:lpstr>
      <vt:lpstr>Category: Bloaters</vt:lpstr>
      <vt:lpstr>Category: Object-Orientation Abusers</vt:lpstr>
      <vt:lpstr>Category: Change Preventers</vt:lpstr>
      <vt:lpstr>Category: Dispensable</vt:lpstr>
      <vt:lpstr>Category: Couplers</vt:lpstr>
      <vt:lpstr>Category: Other</vt:lpstr>
      <vt:lpstr>PowerPoint Presentation</vt:lpstr>
      <vt:lpstr>Duplicated code</vt:lpstr>
      <vt:lpstr>Duplicated code</vt:lpstr>
      <vt:lpstr>Duplicated code</vt:lpstr>
      <vt:lpstr>Duplicated code</vt:lpstr>
      <vt:lpstr>Duplicated code</vt:lpstr>
      <vt:lpstr>Long methods</vt:lpstr>
      <vt:lpstr>Long Methods</vt:lpstr>
      <vt:lpstr>Long Methods</vt:lpstr>
      <vt:lpstr>Long Methods</vt:lpstr>
      <vt:lpstr>Large classes</vt:lpstr>
      <vt:lpstr>Large classes</vt:lpstr>
      <vt:lpstr>Large classes</vt:lpstr>
      <vt:lpstr>Large classes</vt:lpstr>
      <vt:lpstr>Switch Statements</vt:lpstr>
      <vt:lpstr>Switch Statements</vt:lpstr>
      <vt:lpstr>Switch Statements</vt:lpstr>
      <vt:lpstr>Switch Statements</vt:lpstr>
      <vt:lpstr>Primitive Obsession</vt:lpstr>
      <vt:lpstr>Primitive Obsession</vt:lpstr>
      <vt:lpstr>Primitive Obsession</vt:lpstr>
      <vt:lpstr>Primitive Obsession</vt:lpstr>
      <vt:lpstr>Middle man</vt:lpstr>
      <vt:lpstr>Middle man</vt:lpstr>
      <vt:lpstr>Message Chains</vt:lpstr>
      <vt:lpstr>Message Chains</vt:lpstr>
      <vt:lpstr>Message Chains</vt:lpstr>
      <vt:lpstr>Feature Envy</vt:lpstr>
      <vt:lpstr>Feature Envy</vt:lpstr>
      <vt:lpstr>Feature Envy</vt:lpstr>
      <vt:lpstr>Divergent Change</vt:lpstr>
      <vt:lpstr>Divergent Change</vt:lpstr>
      <vt:lpstr>Shotgun Surgery</vt:lpstr>
      <vt:lpstr>Shotgun Surgery</vt:lpstr>
      <vt:lpstr>Shotgun Surgery</vt:lpstr>
      <vt:lpstr>God object</vt:lpstr>
      <vt:lpstr>God object</vt:lpstr>
      <vt:lpstr>God object</vt:lpstr>
      <vt:lpstr>God object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ck leng</dc:creator>
  <cp:keywords/>
  <dc:description>generated using python-pptx</dc:description>
  <cp:lastModifiedBy>ck leng</cp:lastModifiedBy>
  <cp:revision>56</cp:revision>
  <dcterms:created xsi:type="dcterms:W3CDTF">2013-01-27T09:14:16Z</dcterms:created>
  <dcterms:modified xsi:type="dcterms:W3CDTF">2025-08-19T06:50:16Z</dcterms:modified>
  <cp:category/>
</cp:coreProperties>
</file>